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61" r:id="rId3"/>
    <p:sldId id="304" r:id="rId4"/>
    <p:sldId id="305" r:id="rId5"/>
    <p:sldId id="306" r:id="rId6"/>
    <p:sldId id="307" r:id="rId7"/>
    <p:sldId id="308" r:id="rId8"/>
    <p:sldId id="309" r:id="rId9"/>
    <p:sldId id="322" r:id="rId10"/>
    <p:sldId id="313" r:id="rId11"/>
    <p:sldId id="314" r:id="rId12"/>
    <p:sldId id="315" r:id="rId13"/>
    <p:sldId id="316" r:id="rId14"/>
    <p:sldId id="317" r:id="rId15"/>
    <p:sldId id="318" r:id="rId16"/>
    <p:sldId id="319" r:id="rId17"/>
    <p:sldId id="323" r:id="rId18"/>
    <p:sldId id="324" r:id="rId19"/>
    <p:sldId id="320" r:id="rId20"/>
  </p:sldIdLst>
  <p:sldSz cx="9144000" cy="6858000" type="screen4x3"/>
  <p:notesSz cx="9144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450" y="-125"/>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05DC37-323C-48ED-B4A2-51D58303176D}" type="doc">
      <dgm:prSet loTypeId="urn:microsoft.com/office/officeart/2005/8/layout/hierarchy3" loCatId="list" qsTypeId="urn:microsoft.com/office/officeart/2005/8/quickstyle/simple1" qsCatId="simple" csTypeId="urn:microsoft.com/office/officeart/2005/8/colors/colorful1" csCatId="colorful" phldr="1"/>
      <dgm:spPr/>
      <dgm:t>
        <a:bodyPr/>
        <a:lstStyle/>
        <a:p>
          <a:endParaRPr lang="en-US"/>
        </a:p>
      </dgm:t>
    </dgm:pt>
    <dgm:pt modelId="{55DF4C9B-FD9A-4859-AC54-44DD0E88BC4B}">
      <dgm:prSet phldrT="[Text]" custT="1"/>
      <dgm:spPr/>
      <dgm:t>
        <a:bodyPr/>
        <a:lstStyle/>
        <a:p>
          <a:r>
            <a:rPr lang="en-US" sz="1800" dirty="0" smtClean="0"/>
            <a:t>Work</a:t>
          </a:r>
          <a:r>
            <a:rPr lang="en-US" sz="2000" dirty="0" smtClean="0"/>
            <a:t> plan</a:t>
          </a:r>
          <a:endParaRPr lang="en-US" sz="2000" dirty="0"/>
        </a:p>
      </dgm:t>
    </dgm:pt>
    <dgm:pt modelId="{41123913-668D-408C-8EF5-59CD20B15DE8}" type="parTrans" cxnId="{06F31BF6-A464-4533-885F-896E1F9F18E3}">
      <dgm:prSet/>
      <dgm:spPr/>
      <dgm:t>
        <a:bodyPr/>
        <a:lstStyle/>
        <a:p>
          <a:endParaRPr lang="en-US"/>
        </a:p>
      </dgm:t>
    </dgm:pt>
    <dgm:pt modelId="{C9B4819A-BBAF-4FE5-9645-22202857408A}" type="sibTrans" cxnId="{06F31BF6-A464-4533-885F-896E1F9F18E3}">
      <dgm:prSet/>
      <dgm:spPr/>
      <dgm:t>
        <a:bodyPr/>
        <a:lstStyle/>
        <a:p>
          <a:endParaRPr lang="en-US"/>
        </a:p>
      </dgm:t>
    </dgm:pt>
    <dgm:pt modelId="{F5CDC4C3-7561-470B-9404-61CE9DDB5AC6}">
      <dgm:prSet phldrT="[Text]"/>
      <dgm:spPr/>
      <dgm:t>
        <a:bodyPr/>
        <a:lstStyle/>
        <a:p>
          <a:r>
            <a:rPr lang="en-US" dirty="0" smtClean="0"/>
            <a:t>Implementation of the activities according with the schedule defined in the approved application form </a:t>
          </a:r>
          <a:endParaRPr lang="en-US" dirty="0"/>
        </a:p>
      </dgm:t>
    </dgm:pt>
    <dgm:pt modelId="{0821FBA1-B9E5-4274-B49E-C550B45FBA44}" type="parTrans" cxnId="{421DE5D5-1984-46F9-AA5A-0894774FAE0B}">
      <dgm:prSet/>
      <dgm:spPr/>
      <dgm:t>
        <a:bodyPr/>
        <a:lstStyle/>
        <a:p>
          <a:endParaRPr lang="en-US"/>
        </a:p>
      </dgm:t>
    </dgm:pt>
    <dgm:pt modelId="{B99C2E84-BA18-45D9-8AA4-9F86DDB9FA55}" type="sibTrans" cxnId="{421DE5D5-1984-46F9-AA5A-0894774FAE0B}">
      <dgm:prSet/>
      <dgm:spPr/>
      <dgm:t>
        <a:bodyPr/>
        <a:lstStyle/>
        <a:p>
          <a:endParaRPr lang="en-US"/>
        </a:p>
      </dgm:t>
    </dgm:pt>
    <dgm:pt modelId="{44EC0403-E5FB-4B60-A4E4-69E5FD3280E3}">
      <dgm:prSet phldrT="[Text]" custT="1"/>
      <dgm:spPr/>
      <dgm:t>
        <a:bodyPr/>
        <a:lstStyle/>
        <a:p>
          <a:r>
            <a:rPr lang="en-US" sz="1800" dirty="0" smtClean="0"/>
            <a:t>Milestones</a:t>
          </a:r>
          <a:endParaRPr lang="en-US" sz="1800" dirty="0"/>
        </a:p>
      </dgm:t>
    </dgm:pt>
    <dgm:pt modelId="{29123786-9A1D-496C-9BF4-4CBD4A26703D}" type="parTrans" cxnId="{4E6F843A-18AD-4B5C-9681-651DB4AE92DC}">
      <dgm:prSet/>
      <dgm:spPr/>
      <dgm:t>
        <a:bodyPr/>
        <a:lstStyle/>
        <a:p>
          <a:endParaRPr lang="en-US"/>
        </a:p>
      </dgm:t>
    </dgm:pt>
    <dgm:pt modelId="{B1CD7057-A6FF-47AE-B148-B20757873477}" type="sibTrans" cxnId="{4E6F843A-18AD-4B5C-9681-651DB4AE92DC}">
      <dgm:prSet/>
      <dgm:spPr/>
      <dgm:t>
        <a:bodyPr/>
        <a:lstStyle/>
        <a:p>
          <a:endParaRPr lang="en-US"/>
        </a:p>
      </dgm:t>
    </dgm:pt>
    <dgm:pt modelId="{E01C4938-4B71-41B2-9832-9A54F348AE49}">
      <dgm:prSet phldrT="[Text]"/>
      <dgm:spPr/>
      <dgm:t>
        <a:bodyPr/>
        <a:lstStyle/>
        <a:p>
          <a:r>
            <a:rPr lang="en-US" dirty="0" smtClean="0"/>
            <a:t>Reaching the targets set in Annex 5 (subsidy)</a:t>
          </a:r>
          <a:endParaRPr lang="en-US" dirty="0"/>
        </a:p>
      </dgm:t>
    </dgm:pt>
    <dgm:pt modelId="{3EC250FF-DD12-402E-893C-F694E91AD105}" type="parTrans" cxnId="{9AD44A1F-277C-4C08-8F23-4827452580E0}">
      <dgm:prSet/>
      <dgm:spPr/>
      <dgm:t>
        <a:bodyPr/>
        <a:lstStyle/>
        <a:p>
          <a:endParaRPr lang="en-US"/>
        </a:p>
      </dgm:t>
    </dgm:pt>
    <dgm:pt modelId="{088041CF-4A3C-42C9-A919-2F4F51B522AC}" type="sibTrans" cxnId="{9AD44A1F-277C-4C08-8F23-4827452580E0}">
      <dgm:prSet/>
      <dgm:spPr/>
      <dgm:t>
        <a:bodyPr/>
        <a:lstStyle/>
        <a:p>
          <a:endParaRPr lang="en-US"/>
        </a:p>
      </dgm:t>
    </dgm:pt>
    <dgm:pt modelId="{058F3E76-F5C3-44F2-971A-6410FD709B8C}">
      <dgm:prSet phldrT="[Text]" custT="1"/>
      <dgm:spPr/>
      <dgm:t>
        <a:bodyPr/>
        <a:lstStyle/>
        <a:p>
          <a:r>
            <a:rPr lang="en-US" sz="1800" dirty="0" smtClean="0"/>
            <a:t>Indicators</a:t>
          </a:r>
          <a:endParaRPr lang="en-US" sz="1800" dirty="0"/>
        </a:p>
      </dgm:t>
    </dgm:pt>
    <dgm:pt modelId="{34C0BDF1-ADB0-4E0E-97A2-905FC117B662}" type="parTrans" cxnId="{1AD86E46-31C7-4F01-81CD-D89EED764CC7}">
      <dgm:prSet/>
      <dgm:spPr/>
      <dgm:t>
        <a:bodyPr/>
        <a:lstStyle/>
        <a:p>
          <a:endParaRPr lang="en-US"/>
        </a:p>
      </dgm:t>
    </dgm:pt>
    <dgm:pt modelId="{6F942967-12A2-458E-B07D-C0AC9F1766B0}" type="sibTrans" cxnId="{1AD86E46-31C7-4F01-81CD-D89EED764CC7}">
      <dgm:prSet/>
      <dgm:spPr/>
      <dgm:t>
        <a:bodyPr/>
        <a:lstStyle/>
        <a:p>
          <a:endParaRPr lang="en-US"/>
        </a:p>
      </dgm:t>
    </dgm:pt>
    <dgm:pt modelId="{14841535-BB2A-408C-99DC-931A61A4505B}">
      <dgm:prSet phldrT="[Text]"/>
      <dgm:spPr/>
      <dgm:t>
        <a:bodyPr/>
        <a:lstStyle/>
        <a:p>
          <a:r>
            <a:rPr lang="en-US" dirty="0" smtClean="0"/>
            <a:t>Meeting the targets set for each WP</a:t>
          </a:r>
          <a:endParaRPr lang="en-US" dirty="0"/>
        </a:p>
      </dgm:t>
    </dgm:pt>
    <dgm:pt modelId="{8E945E3B-A0BC-4862-B3B4-92E4446467DB}" type="parTrans" cxnId="{56A89116-07E8-49C1-879B-3D55ABAD8745}">
      <dgm:prSet/>
      <dgm:spPr/>
      <dgm:t>
        <a:bodyPr/>
        <a:lstStyle/>
        <a:p>
          <a:endParaRPr lang="en-US"/>
        </a:p>
      </dgm:t>
    </dgm:pt>
    <dgm:pt modelId="{817D81AE-2E05-46CE-9950-087E089EB128}" type="sibTrans" cxnId="{56A89116-07E8-49C1-879B-3D55ABAD8745}">
      <dgm:prSet/>
      <dgm:spPr/>
      <dgm:t>
        <a:bodyPr/>
        <a:lstStyle/>
        <a:p>
          <a:endParaRPr lang="en-US"/>
        </a:p>
      </dgm:t>
    </dgm:pt>
    <dgm:pt modelId="{AF8B0983-2975-4EC8-B8FF-440D1BC33999}">
      <dgm:prSet custT="1"/>
      <dgm:spPr/>
      <dgm:t>
        <a:bodyPr/>
        <a:lstStyle/>
        <a:p>
          <a:r>
            <a:rPr lang="en-US" sz="1800" dirty="0" smtClean="0"/>
            <a:t>Results</a:t>
          </a:r>
          <a:endParaRPr lang="en-US" sz="1800" dirty="0"/>
        </a:p>
      </dgm:t>
    </dgm:pt>
    <dgm:pt modelId="{77CE6EDF-C52F-4CCE-A36F-6798CE29D425}" type="parTrans" cxnId="{36E08167-9338-4C80-A7C6-CD8EC9E0801D}">
      <dgm:prSet/>
      <dgm:spPr/>
      <dgm:t>
        <a:bodyPr/>
        <a:lstStyle/>
        <a:p>
          <a:endParaRPr lang="en-US"/>
        </a:p>
      </dgm:t>
    </dgm:pt>
    <dgm:pt modelId="{0637F2F2-1C65-4C77-B9E1-47DE8AAF7562}" type="sibTrans" cxnId="{36E08167-9338-4C80-A7C6-CD8EC9E0801D}">
      <dgm:prSet/>
      <dgm:spPr/>
      <dgm:t>
        <a:bodyPr/>
        <a:lstStyle/>
        <a:p>
          <a:endParaRPr lang="en-US"/>
        </a:p>
      </dgm:t>
    </dgm:pt>
    <dgm:pt modelId="{38172736-D7B9-4234-A4F1-32879E50F980}">
      <dgm:prSet/>
      <dgm:spPr/>
      <dgm:t>
        <a:bodyPr/>
        <a:lstStyle/>
        <a:p>
          <a:r>
            <a:rPr lang="en-US" dirty="0" smtClean="0"/>
            <a:t>End of implementation or one year after</a:t>
          </a:r>
          <a:endParaRPr lang="en-US" dirty="0"/>
        </a:p>
      </dgm:t>
    </dgm:pt>
    <dgm:pt modelId="{96729414-873E-4B62-BCF8-D58BE5B0B8CB}" type="parTrans" cxnId="{02F4D5CF-95A1-4F5B-81EF-536A8C8A987F}">
      <dgm:prSet/>
      <dgm:spPr/>
      <dgm:t>
        <a:bodyPr/>
        <a:lstStyle/>
        <a:p>
          <a:endParaRPr lang="en-US"/>
        </a:p>
      </dgm:t>
    </dgm:pt>
    <dgm:pt modelId="{017D68EA-A321-4CED-8E3E-A9C399ADC547}" type="sibTrans" cxnId="{02F4D5CF-95A1-4F5B-81EF-536A8C8A987F}">
      <dgm:prSet/>
      <dgm:spPr/>
      <dgm:t>
        <a:bodyPr/>
        <a:lstStyle/>
        <a:p>
          <a:endParaRPr lang="en-US"/>
        </a:p>
      </dgm:t>
    </dgm:pt>
    <dgm:pt modelId="{FC5D7473-AB13-4760-A8DD-DBF51BEA259C}">
      <dgm:prSet/>
      <dgm:spPr/>
      <dgm:t>
        <a:bodyPr/>
        <a:lstStyle/>
        <a:p>
          <a:r>
            <a:rPr lang="en-US" dirty="0" smtClean="0"/>
            <a:t>Five years after implementation</a:t>
          </a:r>
          <a:endParaRPr lang="en-US" dirty="0"/>
        </a:p>
      </dgm:t>
    </dgm:pt>
    <dgm:pt modelId="{DC972FF7-1CC6-4984-99DE-855AEE623576}" type="parTrans" cxnId="{60AEDD0D-CC98-4432-B149-3044EAF229DA}">
      <dgm:prSet/>
      <dgm:spPr/>
      <dgm:t>
        <a:bodyPr/>
        <a:lstStyle/>
        <a:p>
          <a:endParaRPr lang="en-US"/>
        </a:p>
      </dgm:t>
    </dgm:pt>
    <dgm:pt modelId="{1292CEE7-B953-471F-9FEF-242A8C4C6817}" type="sibTrans" cxnId="{60AEDD0D-CC98-4432-B149-3044EAF229DA}">
      <dgm:prSet/>
      <dgm:spPr/>
      <dgm:t>
        <a:bodyPr/>
        <a:lstStyle/>
        <a:p>
          <a:endParaRPr lang="en-US"/>
        </a:p>
      </dgm:t>
    </dgm:pt>
    <dgm:pt modelId="{B355D34C-693D-444B-962B-DC1F2F9E9756}">
      <dgm:prSet custT="1"/>
      <dgm:spPr/>
      <dgm:t>
        <a:bodyPr/>
        <a:lstStyle/>
        <a:p>
          <a:r>
            <a:rPr lang="en-US" sz="1800" dirty="0" smtClean="0"/>
            <a:t>Sustainability</a:t>
          </a:r>
          <a:endParaRPr lang="en-US" sz="1800" dirty="0"/>
        </a:p>
      </dgm:t>
    </dgm:pt>
    <dgm:pt modelId="{E68286D1-D0D5-4A71-B25F-970B97DA67DF}" type="sibTrans" cxnId="{BB1544F4-36B1-4954-A484-DE59D87D064D}">
      <dgm:prSet/>
      <dgm:spPr/>
      <dgm:t>
        <a:bodyPr/>
        <a:lstStyle/>
        <a:p>
          <a:endParaRPr lang="en-US"/>
        </a:p>
      </dgm:t>
    </dgm:pt>
    <dgm:pt modelId="{0AF6046F-672D-40B6-80F5-7416112D4190}" type="parTrans" cxnId="{BB1544F4-36B1-4954-A484-DE59D87D064D}">
      <dgm:prSet/>
      <dgm:spPr/>
      <dgm:t>
        <a:bodyPr/>
        <a:lstStyle/>
        <a:p>
          <a:endParaRPr lang="en-US"/>
        </a:p>
      </dgm:t>
    </dgm:pt>
    <dgm:pt modelId="{77DC8B58-B180-43F4-9B57-DFE1A9BB9D60}" type="pres">
      <dgm:prSet presAssocID="{2E05DC37-323C-48ED-B4A2-51D58303176D}" presName="diagram" presStyleCnt="0">
        <dgm:presLayoutVars>
          <dgm:chPref val="1"/>
          <dgm:dir/>
          <dgm:animOne val="branch"/>
          <dgm:animLvl val="lvl"/>
          <dgm:resizeHandles/>
        </dgm:presLayoutVars>
      </dgm:prSet>
      <dgm:spPr/>
      <dgm:t>
        <a:bodyPr/>
        <a:lstStyle/>
        <a:p>
          <a:endParaRPr lang="en-US"/>
        </a:p>
      </dgm:t>
    </dgm:pt>
    <dgm:pt modelId="{323C1BBA-0D96-40E3-86F1-26F581624022}" type="pres">
      <dgm:prSet presAssocID="{55DF4C9B-FD9A-4859-AC54-44DD0E88BC4B}" presName="root" presStyleCnt="0"/>
      <dgm:spPr/>
    </dgm:pt>
    <dgm:pt modelId="{1E83C671-0021-43AD-B126-4A67EE0A44AB}" type="pres">
      <dgm:prSet presAssocID="{55DF4C9B-FD9A-4859-AC54-44DD0E88BC4B}" presName="rootComposite" presStyleCnt="0"/>
      <dgm:spPr/>
    </dgm:pt>
    <dgm:pt modelId="{175B3624-46DB-40CE-8AB3-09147E862B9E}" type="pres">
      <dgm:prSet presAssocID="{55DF4C9B-FD9A-4859-AC54-44DD0E88BC4B}" presName="rootText" presStyleLbl="node1" presStyleIdx="0" presStyleCnt="5"/>
      <dgm:spPr/>
      <dgm:t>
        <a:bodyPr/>
        <a:lstStyle/>
        <a:p>
          <a:endParaRPr lang="en-US"/>
        </a:p>
      </dgm:t>
    </dgm:pt>
    <dgm:pt modelId="{8FDEE654-4632-446E-BF73-CFE0CD49CC67}" type="pres">
      <dgm:prSet presAssocID="{55DF4C9B-FD9A-4859-AC54-44DD0E88BC4B}" presName="rootConnector" presStyleLbl="node1" presStyleIdx="0" presStyleCnt="5"/>
      <dgm:spPr/>
      <dgm:t>
        <a:bodyPr/>
        <a:lstStyle/>
        <a:p>
          <a:endParaRPr lang="en-US"/>
        </a:p>
      </dgm:t>
    </dgm:pt>
    <dgm:pt modelId="{4847CEB1-7010-4454-9C39-10CC78991033}" type="pres">
      <dgm:prSet presAssocID="{55DF4C9B-FD9A-4859-AC54-44DD0E88BC4B}" presName="childShape" presStyleCnt="0"/>
      <dgm:spPr/>
    </dgm:pt>
    <dgm:pt modelId="{F3C83291-6C5A-4A38-8771-3CBFF761AC2B}" type="pres">
      <dgm:prSet presAssocID="{0821FBA1-B9E5-4274-B49E-C550B45FBA44}" presName="Name13" presStyleLbl="parChTrans1D2" presStyleIdx="0" presStyleCnt="5"/>
      <dgm:spPr/>
      <dgm:t>
        <a:bodyPr/>
        <a:lstStyle/>
        <a:p>
          <a:endParaRPr lang="en-US"/>
        </a:p>
      </dgm:t>
    </dgm:pt>
    <dgm:pt modelId="{A182DACC-537F-4F70-AC03-CFDED39FEFA7}" type="pres">
      <dgm:prSet presAssocID="{F5CDC4C3-7561-470B-9404-61CE9DDB5AC6}" presName="childText" presStyleLbl="bgAcc1" presStyleIdx="0" presStyleCnt="5">
        <dgm:presLayoutVars>
          <dgm:bulletEnabled val="1"/>
        </dgm:presLayoutVars>
      </dgm:prSet>
      <dgm:spPr/>
      <dgm:t>
        <a:bodyPr/>
        <a:lstStyle/>
        <a:p>
          <a:endParaRPr lang="en-US"/>
        </a:p>
      </dgm:t>
    </dgm:pt>
    <dgm:pt modelId="{123F454C-51BB-443B-90D0-6E17DE8538E6}" type="pres">
      <dgm:prSet presAssocID="{44EC0403-E5FB-4B60-A4E4-69E5FD3280E3}" presName="root" presStyleCnt="0"/>
      <dgm:spPr/>
    </dgm:pt>
    <dgm:pt modelId="{1220E093-5D76-45CD-B09E-86D5D6EB718F}" type="pres">
      <dgm:prSet presAssocID="{44EC0403-E5FB-4B60-A4E4-69E5FD3280E3}" presName="rootComposite" presStyleCnt="0"/>
      <dgm:spPr/>
    </dgm:pt>
    <dgm:pt modelId="{E1D344BF-69CC-4174-8221-959B1E336CB0}" type="pres">
      <dgm:prSet presAssocID="{44EC0403-E5FB-4B60-A4E4-69E5FD3280E3}" presName="rootText" presStyleLbl="node1" presStyleIdx="1" presStyleCnt="5"/>
      <dgm:spPr/>
      <dgm:t>
        <a:bodyPr/>
        <a:lstStyle/>
        <a:p>
          <a:endParaRPr lang="en-US"/>
        </a:p>
      </dgm:t>
    </dgm:pt>
    <dgm:pt modelId="{E83E8416-4F4F-4917-8200-DC8F78337610}" type="pres">
      <dgm:prSet presAssocID="{44EC0403-E5FB-4B60-A4E4-69E5FD3280E3}" presName="rootConnector" presStyleLbl="node1" presStyleIdx="1" presStyleCnt="5"/>
      <dgm:spPr/>
      <dgm:t>
        <a:bodyPr/>
        <a:lstStyle/>
        <a:p>
          <a:endParaRPr lang="en-US"/>
        </a:p>
      </dgm:t>
    </dgm:pt>
    <dgm:pt modelId="{E68379D0-B1C3-4D1C-8597-0AD1D0803A5B}" type="pres">
      <dgm:prSet presAssocID="{44EC0403-E5FB-4B60-A4E4-69E5FD3280E3}" presName="childShape" presStyleCnt="0"/>
      <dgm:spPr/>
    </dgm:pt>
    <dgm:pt modelId="{872EFEBA-E036-4CD3-B2D1-5451F2F29553}" type="pres">
      <dgm:prSet presAssocID="{3EC250FF-DD12-402E-893C-F694E91AD105}" presName="Name13" presStyleLbl="parChTrans1D2" presStyleIdx="1" presStyleCnt="5"/>
      <dgm:spPr/>
      <dgm:t>
        <a:bodyPr/>
        <a:lstStyle/>
        <a:p>
          <a:endParaRPr lang="en-US"/>
        </a:p>
      </dgm:t>
    </dgm:pt>
    <dgm:pt modelId="{837426C8-D859-4824-B818-DE833F41F7CF}" type="pres">
      <dgm:prSet presAssocID="{E01C4938-4B71-41B2-9832-9A54F348AE49}" presName="childText" presStyleLbl="bgAcc1" presStyleIdx="1" presStyleCnt="5">
        <dgm:presLayoutVars>
          <dgm:bulletEnabled val="1"/>
        </dgm:presLayoutVars>
      </dgm:prSet>
      <dgm:spPr/>
      <dgm:t>
        <a:bodyPr/>
        <a:lstStyle/>
        <a:p>
          <a:endParaRPr lang="en-US"/>
        </a:p>
      </dgm:t>
    </dgm:pt>
    <dgm:pt modelId="{00C34837-91D0-4607-9B16-E26BBBA4BD04}" type="pres">
      <dgm:prSet presAssocID="{058F3E76-F5C3-44F2-971A-6410FD709B8C}" presName="root" presStyleCnt="0"/>
      <dgm:spPr/>
    </dgm:pt>
    <dgm:pt modelId="{6EF1D75B-BB1C-4626-A71F-94DE1A541EFB}" type="pres">
      <dgm:prSet presAssocID="{058F3E76-F5C3-44F2-971A-6410FD709B8C}" presName="rootComposite" presStyleCnt="0"/>
      <dgm:spPr/>
    </dgm:pt>
    <dgm:pt modelId="{5DE4B041-900D-4555-AAD1-64C0FADA2CB9}" type="pres">
      <dgm:prSet presAssocID="{058F3E76-F5C3-44F2-971A-6410FD709B8C}" presName="rootText" presStyleLbl="node1" presStyleIdx="2" presStyleCnt="5"/>
      <dgm:spPr/>
      <dgm:t>
        <a:bodyPr/>
        <a:lstStyle/>
        <a:p>
          <a:endParaRPr lang="en-US"/>
        </a:p>
      </dgm:t>
    </dgm:pt>
    <dgm:pt modelId="{B6CC0B2F-B01E-40B3-B27B-636491E784C2}" type="pres">
      <dgm:prSet presAssocID="{058F3E76-F5C3-44F2-971A-6410FD709B8C}" presName="rootConnector" presStyleLbl="node1" presStyleIdx="2" presStyleCnt="5"/>
      <dgm:spPr/>
      <dgm:t>
        <a:bodyPr/>
        <a:lstStyle/>
        <a:p>
          <a:endParaRPr lang="en-US"/>
        </a:p>
      </dgm:t>
    </dgm:pt>
    <dgm:pt modelId="{DE736DDF-F78F-4C47-9D04-332B28276487}" type="pres">
      <dgm:prSet presAssocID="{058F3E76-F5C3-44F2-971A-6410FD709B8C}" presName="childShape" presStyleCnt="0"/>
      <dgm:spPr/>
    </dgm:pt>
    <dgm:pt modelId="{9703E204-B613-40A5-B048-5FDA0CC5E4BD}" type="pres">
      <dgm:prSet presAssocID="{8E945E3B-A0BC-4862-B3B4-92E4446467DB}" presName="Name13" presStyleLbl="parChTrans1D2" presStyleIdx="2" presStyleCnt="5"/>
      <dgm:spPr/>
      <dgm:t>
        <a:bodyPr/>
        <a:lstStyle/>
        <a:p>
          <a:endParaRPr lang="en-US"/>
        </a:p>
      </dgm:t>
    </dgm:pt>
    <dgm:pt modelId="{734B04B2-3219-411F-B63F-400C3F7FD63C}" type="pres">
      <dgm:prSet presAssocID="{14841535-BB2A-408C-99DC-931A61A4505B}" presName="childText" presStyleLbl="bgAcc1" presStyleIdx="2" presStyleCnt="5">
        <dgm:presLayoutVars>
          <dgm:bulletEnabled val="1"/>
        </dgm:presLayoutVars>
      </dgm:prSet>
      <dgm:spPr/>
      <dgm:t>
        <a:bodyPr/>
        <a:lstStyle/>
        <a:p>
          <a:endParaRPr lang="en-US"/>
        </a:p>
      </dgm:t>
    </dgm:pt>
    <dgm:pt modelId="{725D38D2-0741-4BD3-B412-0C6716E5F0D4}" type="pres">
      <dgm:prSet presAssocID="{AF8B0983-2975-4EC8-B8FF-440D1BC33999}" presName="root" presStyleCnt="0"/>
      <dgm:spPr/>
    </dgm:pt>
    <dgm:pt modelId="{B74BE6A6-AA67-4A58-9045-3EE2753DB89C}" type="pres">
      <dgm:prSet presAssocID="{AF8B0983-2975-4EC8-B8FF-440D1BC33999}" presName="rootComposite" presStyleCnt="0"/>
      <dgm:spPr/>
    </dgm:pt>
    <dgm:pt modelId="{24F668B4-133D-4970-BA60-60BA2AE0AA59}" type="pres">
      <dgm:prSet presAssocID="{AF8B0983-2975-4EC8-B8FF-440D1BC33999}" presName="rootText" presStyleLbl="node1" presStyleIdx="3" presStyleCnt="5"/>
      <dgm:spPr/>
      <dgm:t>
        <a:bodyPr/>
        <a:lstStyle/>
        <a:p>
          <a:endParaRPr lang="en-US"/>
        </a:p>
      </dgm:t>
    </dgm:pt>
    <dgm:pt modelId="{D2A84843-71E8-4574-AE96-92D28AC39506}" type="pres">
      <dgm:prSet presAssocID="{AF8B0983-2975-4EC8-B8FF-440D1BC33999}" presName="rootConnector" presStyleLbl="node1" presStyleIdx="3" presStyleCnt="5"/>
      <dgm:spPr/>
      <dgm:t>
        <a:bodyPr/>
        <a:lstStyle/>
        <a:p>
          <a:endParaRPr lang="en-US"/>
        </a:p>
      </dgm:t>
    </dgm:pt>
    <dgm:pt modelId="{B6C46D57-AA9F-4E2E-B1F1-6A1019A3E3EF}" type="pres">
      <dgm:prSet presAssocID="{AF8B0983-2975-4EC8-B8FF-440D1BC33999}" presName="childShape" presStyleCnt="0"/>
      <dgm:spPr/>
    </dgm:pt>
    <dgm:pt modelId="{C75F82D1-3FC0-4716-9A68-492AF3A8A4DD}" type="pres">
      <dgm:prSet presAssocID="{96729414-873E-4B62-BCF8-D58BE5B0B8CB}" presName="Name13" presStyleLbl="parChTrans1D2" presStyleIdx="3" presStyleCnt="5"/>
      <dgm:spPr/>
      <dgm:t>
        <a:bodyPr/>
        <a:lstStyle/>
        <a:p>
          <a:endParaRPr lang="en-US"/>
        </a:p>
      </dgm:t>
    </dgm:pt>
    <dgm:pt modelId="{954D0792-8FA6-44AC-A0D1-DA765B5CF964}" type="pres">
      <dgm:prSet presAssocID="{38172736-D7B9-4234-A4F1-32879E50F980}" presName="childText" presStyleLbl="bgAcc1" presStyleIdx="3" presStyleCnt="5">
        <dgm:presLayoutVars>
          <dgm:bulletEnabled val="1"/>
        </dgm:presLayoutVars>
      </dgm:prSet>
      <dgm:spPr/>
      <dgm:t>
        <a:bodyPr/>
        <a:lstStyle/>
        <a:p>
          <a:endParaRPr lang="en-US"/>
        </a:p>
      </dgm:t>
    </dgm:pt>
    <dgm:pt modelId="{292884CB-F125-4138-896F-FB647F6A5CA4}" type="pres">
      <dgm:prSet presAssocID="{B355D34C-693D-444B-962B-DC1F2F9E9756}" presName="root" presStyleCnt="0"/>
      <dgm:spPr/>
    </dgm:pt>
    <dgm:pt modelId="{4F25B190-599F-48D5-86AD-2A967264BE79}" type="pres">
      <dgm:prSet presAssocID="{B355D34C-693D-444B-962B-DC1F2F9E9756}" presName="rootComposite" presStyleCnt="0"/>
      <dgm:spPr/>
    </dgm:pt>
    <dgm:pt modelId="{A8FE3454-A5B9-4282-983D-6B43533A633D}" type="pres">
      <dgm:prSet presAssocID="{B355D34C-693D-444B-962B-DC1F2F9E9756}" presName="rootText" presStyleLbl="node1" presStyleIdx="4" presStyleCnt="5" custScaleX="125353"/>
      <dgm:spPr/>
      <dgm:t>
        <a:bodyPr/>
        <a:lstStyle/>
        <a:p>
          <a:endParaRPr lang="en-US"/>
        </a:p>
      </dgm:t>
    </dgm:pt>
    <dgm:pt modelId="{8104AB33-65A4-4947-BDB8-24B1642C236A}" type="pres">
      <dgm:prSet presAssocID="{B355D34C-693D-444B-962B-DC1F2F9E9756}" presName="rootConnector" presStyleLbl="node1" presStyleIdx="4" presStyleCnt="5"/>
      <dgm:spPr/>
      <dgm:t>
        <a:bodyPr/>
        <a:lstStyle/>
        <a:p>
          <a:endParaRPr lang="en-US"/>
        </a:p>
      </dgm:t>
    </dgm:pt>
    <dgm:pt modelId="{3233261E-3D4C-44FA-BDC5-C6D8B4669CD2}" type="pres">
      <dgm:prSet presAssocID="{B355D34C-693D-444B-962B-DC1F2F9E9756}" presName="childShape" presStyleCnt="0"/>
      <dgm:spPr/>
    </dgm:pt>
    <dgm:pt modelId="{2E25756F-93C2-419D-93E5-2F285E1591DA}" type="pres">
      <dgm:prSet presAssocID="{DC972FF7-1CC6-4984-99DE-855AEE623576}" presName="Name13" presStyleLbl="parChTrans1D2" presStyleIdx="4" presStyleCnt="5"/>
      <dgm:spPr/>
      <dgm:t>
        <a:bodyPr/>
        <a:lstStyle/>
        <a:p>
          <a:endParaRPr lang="en-US"/>
        </a:p>
      </dgm:t>
    </dgm:pt>
    <dgm:pt modelId="{92B46E36-782C-4828-A2C2-72494F3CE4C5}" type="pres">
      <dgm:prSet presAssocID="{FC5D7473-AB13-4760-A8DD-DBF51BEA259C}" presName="childText" presStyleLbl="bgAcc1" presStyleIdx="4" presStyleCnt="5">
        <dgm:presLayoutVars>
          <dgm:bulletEnabled val="1"/>
        </dgm:presLayoutVars>
      </dgm:prSet>
      <dgm:spPr/>
      <dgm:t>
        <a:bodyPr/>
        <a:lstStyle/>
        <a:p>
          <a:endParaRPr lang="en-US"/>
        </a:p>
      </dgm:t>
    </dgm:pt>
  </dgm:ptLst>
  <dgm:cxnLst>
    <dgm:cxn modelId="{9AD44A1F-277C-4C08-8F23-4827452580E0}" srcId="{44EC0403-E5FB-4B60-A4E4-69E5FD3280E3}" destId="{E01C4938-4B71-41B2-9832-9A54F348AE49}" srcOrd="0" destOrd="0" parTransId="{3EC250FF-DD12-402E-893C-F694E91AD105}" sibTransId="{088041CF-4A3C-42C9-A919-2F4F51B522AC}"/>
    <dgm:cxn modelId="{8E97C753-6D2E-4A18-98ED-7CF69EE489D8}" type="presOf" srcId="{44EC0403-E5FB-4B60-A4E4-69E5FD3280E3}" destId="{E83E8416-4F4F-4917-8200-DC8F78337610}" srcOrd="1" destOrd="0" presId="urn:microsoft.com/office/officeart/2005/8/layout/hierarchy3"/>
    <dgm:cxn modelId="{35C1550A-946A-46DA-B6A3-31D9B538EDAC}" type="presOf" srcId="{F5CDC4C3-7561-470B-9404-61CE9DDB5AC6}" destId="{A182DACC-537F-4F70-AC03-CFDED39FEFA7}" srcOrd="0" destOrd="0" presId="urn:microsoft.com/office/officeart/2005/8/layout/hierarchy3"/>
    <dgm:cxn modelId="{3D3F9A60-F551-4B72-8061-DBEDC0C24FF5}" type="presOf" srcId="{8E945E3B-A0BC-4862-B3B4-92E4446467DB}" destId="{9703E204-B613-40A5-B048-5FDA0CC5E4BD}" srcOrd="0" destOrd="0" presId="urn:microsoft.com/office/officeart/2005/8/layout/hierarchy3"/>
    <dgm:cxn modelId="{36E08167-9338-4C80-A7C6-CD8EC9E0801D}" srcId="{2E05DC37-323C-48ED-B4A2-51D58303176D}" destId="{AF8B0983-2975-4EC8-B8FF-440D1BC33999}" srcOrd="3" destOrd="0" parTransId="{77CE6EDF-C52F-4CCE-A36F-6798CE29D425}" sibTransId="{0637F2F2-1C65-4C77-B9E1-47DE8AAF7562}"/>
    <dgm:cxn modelId="{4E6F843A-18AD-4B5C-9681-651DB4AE92DC}" srcId="{2E05DC37-323C-48ED-B4A2-51D58303176D}" destId="{44EC0403-E5FB-4B60-A4E4-69E5FD3280E3}" srcOrd="1" destOrd="0" parTransId="{29123786-9A1D-496C-9BF4-4CBD4A26703D}" sibTransId="{B1CD7057-A6FF-47AE-B148-B20757873477}"/>
    <dgm:cxn modelId="{316AD8CF-5B90-4520-8962-6FE170B08468}" type="presOf" srcId="{38172736-D7B9-4234-A4F1-32879E50F980}" destId="{954D0792-8FA6-44AC-A0D1-DA765B5CF964}" srcOrd="0" destOrd="0" presId="urn:microsoft.com/office/officeart/2005/8/layout/hierarchy3"/>
    <dgm:cxn modelId="{BB1544F4-36B1-4954-A484-DE59D87D064D}" srcId="{2E05DC37-323C-48ED-B4A2-51D58303176D}" destId="{B355D34C-693D-444B-962B-DC1F2F9E9756}" srcOrd="4" destOrd="0" parTransId="{0AF6046F-672D-40B6-80F5-7416112D4190}" sibTransId="{E68286D1-D0D5-4A71-B25F-970B97DA67DF}"/>
    <dgm:cxn modelId="{407B23B9-8027-431B-A0B0-C8339CE5097F}" type="presOf" srcId="{0821FBA1-B9E5-4274-B49E-C550B45FBA44}" destId="{F3C83291-6C5A-4A38-8771-3CBFF761AC2B}" srcOrd="0" destOrd="0" presId="urn:microsoft.com/office/officeart/2005/8/layout/hierarchy3"/>
    <dgm:cxn modelId="{877AD6E9-042D-4B0D-92D5-223299CBE483}" type="presOf" srcId="{AF8B0983-2975-4EC8-B8FF-440D1BC33999}" destId="{D2A84843-71E8-4574-AE96-92D28AC39506}" srcOrd="1" destOrd="0" presId="urn:microsoft.com/office/officeart/2005/8/layout/hierarchy3"/>
    <dgm:cxn modelId="{7B80AE95-4363-4294-9BD3-C4742080629C}" type="presOf" srcId="{DC972FF7-1CC6-4984-99DE-855AEE623576}" destId="{2E25756F-93C2-419D-93E5-2F285E1591DA}" srcOrd="0" destOrd="0" presId="urn:microsoft.com/office/officeart/2005/8/layout/hierarchy3"/>
    <dgm:cxn modelId="{35B48BA5-1014-4F0E-9C33-50702B9B3E94}" type="presOf" srcId="{AF8B0983-2975-4EC8-B8FF-440D1BC33999}" destId="{24F668B4-133D-4970-BA60-60BA2AE0AA59}" srcOrd="0" destOrd="0" presId="urn:microsoft.com/office/officeart/2005/8/layout/hierarchy3"/>
    <dgm:cxn modelId="{8699E4AA-1CF8-412F-BC3A-8292641C333F}" type="presOf" srcId="{55DF4C9B-FD9A-4859-AC54-44DD0E88BC4B}" destId="{8FDEE654-4632-446E-BF73-CFE0CD49CC67}" srcOrd="1" destOrd="0" presId="urn:microsoft.com/office/officeart/2005/8/layout/hierarchy3"/>
    <dgm:cxn modelId="{E131E96A-F7A0-422A-92BC-3C6431DA7C6D}" type="presOf" srcId="{44EC0403-E5FB-4B60-A4E4-69E5FD3280E3}" destId="{E1D344BF-69CC-4174-8221-959B1E336CB0}" srcOrd="0" destOrd="0" presId="urn:microsoft.com/office/officeart/2005/8/layout/hierarchy3"/>
    <dgm:cxn modelId="{56A89116-07E8-49C1-879B-3D55ABAD8745}" srcId="{058F3E76-F5C3-44F2-971A-6410FD709B8C}" destId="{14841535-BB2A-408C-99DC-931A61A4505B}" srcOrd="0" destOrd="0" parTransId="{8E945E3B-A0BC-4862-B3B4-92E4446467DB}" sibTransId="{817D81AE-2E05-46CE-9950-087E089EB128}"/>
    <dgm:cxn modelId="{FB04EDC6-7694-4787-8650-3FC859863C79}" type="presOf" srcId="{14841535-BB2A-408C-99DC-931A61A4505B}" destId="{734B04B2-3219-411F-B63F-400C3F7FD63C}" srcOrd="0" destOrd="0" presId="urn:microsoft.com/office/officeart/2005/8/layout/hierarchy3"/>
    <dgm:cxn modelId="{0BE928B0-B2BD-4601-BE27-855EA4B1FFB0}" type="presOf" srcId="{E01C4938-4B71-41B2-9832-9A54F348AE49}" destId="{837426C8-D859-4824-B818-DE833F41F7CF}" srcOrd="0" destOrd="0" presId="urn:microsoft.com/office/officeart/2005/8/layout/hierarchy3"/>
    <dgm:cxn modelId="{DB3AE6CE-5D2F-45A1-97AE-EB4B9F687034}" type="presOf" srcId="{96729414-873E-4B62-BCF8-D58BE5B0B8CB}" destId="{C75F82D1-3FC0-4716-9A68-492AF3A8A4DD}" srcOrd="0" destOrd="0" presId="urn:microsoft.com/office/officeart/2005/8/layout/hierarchy3"/>
    <dgm:cxn modelId="{6FFF30D8-8F18-4719-A4AC-3C7D4A3A8AB5}" type="presOf" srcId="{FC5D7473-AB13-4760-A8DD-DBF51BEA259C}" destId="{92B46E36-782C-4828-A2C2-72494F3CE4C5}" srcOrd="0" destOrd="0" presId="urn:microsoft.com/office/officeart/2005/8/layout/hierarchy3"/>
    <dgm:cxn modelId="{10E45AF5-7649-4A62-B64E-971122FF0238}" type="presOf" srcId="{058F3E76-F5C3-44F2-971A-6410FD709B8C}" destId="{5DE4B041-900D-4555-AAD1-64C0FADA2CB9}" srcOrd="0" destOrd="0" presId="urn:microsoft.com/office/officeart/2005/8/layout/hierarchy3"/>
    <dgm:cxn modelId="{A801A072-6F00-4172-A41E-1BD124214859}" type="presOf" srcId="{2E05DC37-323C-48ED-B4A2-51D58303176D}" destId="{77DC8B58-B180-43F4-9B57-DFE1A9BB9D60}" srcOrd="0" destOrd="0" presId="urn:microsoft.com/office/officeart/2005/8/layout/hierarchy3"/>
    <dgm:cxn modelId="{60AEDD0D-CC98-4432-B149-3044EAF229DA}" srcId="{B355D34C-693D-444B-962B-DC1F2F9E9756}" destId="{FC5D7473-AB13-4760-A8DD-DBF51BEA259C}" srcOrd="0" destOrd="0" parTransId="{DC972FF7-1CC6-4984-99DE-855AEE623576}" sibTransId="{1292CEE7-B953-471F-9FEF-242A8C4C6817}"/>
    <dgm:cxn modelId="{7A090BDD-1E47-42E5-9464-129B721AB8CE}" type="presOf" srcId="{058F3E76-F5C3-44F2-971A-6410FD709B8C}" destId="{B6CC0B2F-B01E-40B3-B27B-636491E784C2}" srcOrd="1" destOrd="0" presId="urn:microsoft.com/office/officeart/2005/8/layout/hierarchy3"/>
    <dgm:cxn modelId="{ABB2F320-FD88-4122-A7BD-22B99CF9D7C3}" type="presOf" srcId="{55DF4C9B-FD9A-4859-AC54-44DD0E88BC4B}" destId="{175B3624-46DB-40CE-8AB3-09147E862B9E}" srcOrd="0" destOrd="0" presId="urn:microsoft.com/office/officeart/2005/8/layout/hierarchy3"/>
    <dgm:cxn modelId="{3813D43F-0EAB-4E5E-BDCE-83C8CD343442}" type="presOf" srcId="{B355D34C-693D-444B-962B-DC1F2F9E9756}" destId="{A8FE3454-A5B9-4282-983D-6B43533A633D}" srcOrd="0" destOrd="0" presId="urn:microsoft.com/office/officeart/2005/8/layout/hierarchy3"/>
    <dgm:cxn modelId="{421DE5D5-1984-46F9-AA5A-0894774FAE0B}" srcId="{55DF4C9B-FD9A-4859-AC54-44DD0E88BC4B}" destId="{F5CDC4C3-7561-470B-9404-61CE9DDB5AC6}" srcOrd="0" destOrd="0" parTransId="{0821FBA1-B9E5-4274-B49E-C550B45FBA44}" sibTransId="{B99C2E84-BA18-45D9-8AA4-9F86DDB9FA55}"/>
    <dgm:cxn modelId="{13149E7F-2418-44B4-BF61-E499E42B221C}" type="presOf" srcId="{3EC250FF-DD12-402E-893C-F694E91AD105}" destId="{872EFEBA-E036-4CD3-B2D1-5451F2F29553}" srcOrd="0" destOrd="0" presId="urn:microsoft.com/office/officeart/2005/8/layout/hierarchy3"/>
    <dgm:cxn modelId="{02F4D5CF-95A1-4F5B-81EF-536A8C8A987F}" srcId="{AF8B0983-2975-4EC8-B8FF-440D1BC33999}" destId="{38172736-D7B9-4234-A4F1-32879E50F980}" srcOrd="0" destOrd="0" parTransId="{96729414-873E-4B62-BCF8-D58BE5B0B8CB}" sibTransId="{017D68EA-A321-4CED-8E3E-A9C399ADC547}"/>
    <dgm:cxn modelId="{1AD86E46-31C7-4F01-81CD-D89EED764CC7}" srcId="{2E05DC37-323C-48ED-B4A2-51D58303176D}" destId="{058F3E76-F5C3-44F2-971A-6410FD709B8C}" srcOrd="2" destOrd="0" parTransId="{34C0BDF1-ADB0-4E0E-97A2-905FC117B662}" sibTransId="{6F942967-12A2-458E-B07D-C0AC9F1766B0}"/>
    <dgm:cxn modelId="{4BC966AE-3E8E-4CCD-95D6-E29B27EE80FB}" type="presOf" srcId="{B355D34C-693D-444B-962B-DC1F2F9E9756}" destId="{8104AB33-65A4-4947-BDB8-24B1642C236A}" srcOrd="1" destOrd="0" presId="urn:microsoft.com/office/officeart/2005/8/layout/hierarchy3"/>
    <dgm:cxn modelId="{06F31BF6-A464-4533-885F-896E1F9F18E3}" srcId="{2E05DC37-323C-48ED-B4A2-51D58303176D}" destId="{55DF4C9B-FD9A-4859-AC54-44DD0E88BC4B}" srcOrd="0" destOrd="0" parTransId="{41123913-668D-408C-8EF5-59CD20B15DE8}" sibTransId="{C9B4819A-BBAF-4FE5-9645-22202857408A}"/>
    <dgm:cxn modelId="{DE07F30F-837F-49E9-B5F5-6345E22525F4}" type="presParOf" srcId="{77DC8B58-B180-43F4-9B57-DFE1A9BB9D60}" destId="{323C1BBA-0D96-40E3-86F1-26F581624022}" srcOrd="0" destOrd="0" presId="urn:microsoft.com/office/officeart/2005/8/layout/hierarchy3"/>
    <dgm:cxn modelId="{F5F9C2A8-BBF9-42D8-A9E7-A153C4407F0A}" type="presParOf" srcId="{323C1BBA-0D96-40E3-86F1-26F581624022}" destId="{1E83C671-0021-43AD-B126-4A67EE0A44AB}" srcOrd="0" destOrd="0" presId="urn:microsoft.com/office/officeart/2005/8/layout/hierarchy3"/>
    <dgm:cxn modelId="{8D2146D2-323E-44C1-A1E1-B7BAF3EBF817}" type="presParOf" srcId="{1E83C671-0021-43AD-B126-4A67EE0A44AB}" destId="{175B3624-46DB-40CE-8AB3-09147E862B9E}" srcOrd="0" destOrd="0" presId="urn:microsoft.com/office/officeart/2005/8/layout/hierarchy3"/>
    <dgm:cxn modelId="{39C264F2-FEF2-4FB5-864A-652172570509}" type="presParOf" srcId="{1E83C671-0021-43AD-B126-4A67EE0A44AB}" destId="{8FDEE654-4632-446E-BF73-CFE0CD49CC67}" srcOrd="1" destOrd="0" presId="urn:microsoft.com/office/officeart/2005/8/layout/hierarchy3"/>
    <dgm:cxn modelId="{2E4E2FBE-98BE-48B4-A195-8E97F4B70ACA}" type="presParOf" srcId="{323C1BBA-0D96-40E3-86F1-26F581624022}" destId="{4847CEB1-7010-4454-9C39-10CC78991033}" srcOrd="1" destOrd="0" presId="urn:microsoft.com/office/officeart/2005/8/layout/hierarchy3"/>
    <dgm:cxn modelId="{7F1F2C58-B4B8-42C3-8A4A-B76E02012410}" type="presParOf" srcId="{4847CEB1-7010-4454-9C39-10CC78991033}" destId="{F3C83291-6C5A-4A38-8771-3CBFF761AC2B}" srcOrd="0" destOrd="0" presId="urn:microsoft.com/office/officeart/2005/8/layout/hierarchy3"/>
    <dgm:cxn modelId="{88505621-8D35-45B4-83FD-51B633E9914E}" type="presParOf" srcId="{4847CEB1-7010-4454-9C39-10CC78991033}" destId="{A182DACC-537F-4F70-AC03-CFDED39FEFA7}" srcOrd="1" destOrd="0" presId="urn:microsoft.com/office/officeart/2005/8/layout/hierarchy3"/>
    <dgm:cxn modelId="{6936F8D5-55F0-4665-9C9C-B59DD3AB3430}" type="presParOf" srcId="{77DC8B58-B180-43F4-9B57-DFE1A9BB9D60}" destId="{123F454C-51BB-443B-90D0-6E17DE8538E6}" srcOrd="1" destOrd="0" presId="urn:microsoft.com/office/officeart/2005/8/layout/hierarchy3"/>
    <dgm:cxn modelId="{96EDAB28-EB83-42ED-BAD4-553592A35A0A}" type="presParOf" srcId="{123F454C-51BB-443B-90D0-6E17DE8538E6}" destId="{1220E093-5D76-45CD-B09E-86D5D6EB718F}" srcOrd="0" destOrd="0" presId="urn:microsoft.com/office/officeart/2005/8/layout/hierarchy3"/>
    <dgm:cxn modelId="{F8AFD0A7-768E-4C75-87B7-3AE9975AF089}" type="presParOf" srcId="{1220E093-5D76-45CD-B09E-86D5D6EB718F}" destId="{E1D344BF-69CC-4174-8221-959B1E336CB0}" srcOrd="0" destOrd="0" presId="urn:microsoft.com/office/officeart/2005/8/layout/hierarchy3"/>
    <dgm:cxn modelId="{DD5500C4-C842-4E16-B505-FEC5465FBE16}" type="presParOf" srcId="{1220E093-5D76-45CD-B09E-86D5D6EB718F}" destId="{E83E8416-4F4F-4917-8200-DC8F78337610}" srcOrd="1" destOrd="0" presId="urn:microsoft.com/office/officeart/2005/8/layout/hierarchy3"/>
    <dgm:cxn modelId="{91CD1240-970C-463F-8989-AB67E9F159C5}" type="presParOf" srcId="{123F454C-51BB-443B-90D0-6E17DE8538E6}" destId="{E68379D0-B1C3-4D1C-8597-0AD1D0803A5B}" srcOrd="1" destOrd="0" presId="urn:microsoft.com/office/officeart/2005/8/layout/hierarchy3"/>
    <dgm:cxn modelId="{BE27207A-E1E0-4477-A851-76430993BC98}" type="presParOf" srcId="{E68379D0-B1C3-4D1C-8597-0AD1D0803A5B}" destId="{872EFEBA-E036-4CD3-B2D1-5451F2F29553}" srcOrd="0" destOrd="0" presId="urn:microsoft.com/office/officeart/2005/8/layout/hierarchy3"/>
    <dgm:cxn modelId="{536769B7-984D-471B-BB85-C8B376C51C66}" type="presParOf" srcId="{E68379D0-B1C3-4D1C-8597-0AD1D0803A5B}" destId="{837426C8-D859-4824-B818-DE833F41F7CF}" srcOrd="1" destOrd="0" presId="urn:microsoft.com/office/officeart/2005/8/layout/hierarchy3"/>
    <dgm:cxn modelId="{C4BBDDE7-1BBA-4469-8752-603CDD9F807A}" type="presParOf" srcId="{77DC8B58-B180-43F4-9B57-DFE1A9BB9D60}" destId="{00C34837-91D0-4607-9B16-E26BBBA4BD04}" srcOrd="2" destOrd="0" presId="urn:microsoft.com/office/officeart/2005/8/layout/hierarchy3"/>
    <dgm:cxn modelId="{F63C4D26-BD9E-482E-AC5E-508C9314009E}" type="presParOf" srcId="{00C34837-91D0-4607-9B16-E26BBBA4BD04}" destId="{6EF1D75B-BB1C-4626-A71F-94DE1A541EFB}" srcOrd="0" destOrd="0" presId="urn:microsoft.com/office/officeart/2005/8/layout/hierarchy3"/>
    <dgm:cxn modelId="{52F52B76-55CA-4E21-82FC-5E04180CECA6}" type="presParOf" srcId="{6EF1D75B-BB1C-4626-A71F-94DE1A541EFB}" destId="{5DE4B041-900D-4555-AAD1-64C0FADA2CB9}" srcOrd="0" destOrd="0" presId="urn:microsoft.com/office/officeart/2005/8/layout/hierarchy3"/>
    <dgm:cxn modelId="{DA70BC26-795C-46FC-BE33-ECC04E3AFDD8}" type="presParOf" srcId="{6EF1D75B-BB1C-4626-A71F-94DE1A541EFB}" destId="{B6CC0B2F-B01E-40B3-B27B-636491E784C2}" srcOrd="1" destOrd="0" presId="urn:microsoft.com/office/officeart/2005/8/layout/hierarchy3"/>
    <dgm:cxn modelId="{268AB1A1-38AD-419C-B4CE-0CD5F59A91F0}" type="presParOf" srcId="{00C34837-91D0-4607-9B16-E26BBBA4BD04}" destId="{DE736DDF-F78F-4C47-9D04-332B28276487}" srcOrd="1" destOrd="0" presId="urn:microsoft.com/office/officeart/2005/8/layout/hierarchy3"/>
    <dgm:cxn modelId="{1091AC2C-F393-4A2C-A648-9CCC04B9B7D9}" type="presParOf" srcId="{DE736DDF-F78F-4C47-9D04-332B28276487}" destId="{9703E204-B613-40A5-B048-5FDA0CC5E4BD}" srcOrd="0" destOrd="0" presId="urn:microsoft.com/office/officeart/2005/8/layout/hierarchy3"/>
    <dgm:cxn modelId="{51D78349-A382-4E2A-9010-ED623DFB6E35}" type="presParOf" srcId="{DE736DDF-F78F-4C47-9D04-332B28276487}" destId="{734B04B2-3219-411F-B63F-400C3F7FD63C}" srcOrd="1" destOrd="0" presId="urn:microsoft.com/office/officeart/2005/8/layout/hierarchy3"/>
    <dgm:cxn modelId="{3BF2CFB6-BD1A-43DA-A9F8-92852AF54B87}" type="presParOf" srcId="{77DC8B58-B180-43F4-9B57-DFE1A9BB9D60}" destId="{725D38D2-0741-4BD3-B412-0C6716E5F0D4}" srcOrd="3" destOrd="0" presId="urn:microsoft.com/office/officeart/2005/8/layout/hierarchy3"/>
    <dgm:cxn modelId="{B13E2C8E-02D2-4C95-8101-183431E5E667}" type="presParOf" srcId="{725D38D2-0741-4BD3-B412-0C6716E5F0D4}" destId="{B74BE6A6-AA67-4A58-9045-3EE2753DB89C}" srcOrd="0" destOrd="0" presId="urn:microsoft.com/office/officeart/2005/8/layout/hierarchy3"/>
    <dgm:cxn modelId="{6CE27624-34DD-4208-863E-B4C68A547D8C}" type="presParOf" srcId="{B74BE6A6-AA67-4A58-9045-3EE2753DB89C}" destId="{24F668B4-133D-4970-BA60-60BA2AE0AA59}" srcOrd="0" destOrd="0" presId="urn:microsoft.com/office/officeart/2005/8/layout/hierarchy3"/>
    <dgm:cxn modelId="{602A1FBF-C3C2-43AA-B0F0-52597C96C7B7}" type="presParOf" srcId="{B74BE6A6-AA67-4A58-9045-3EE2753DB89C}" destId="{D2A84843-71E8-4574-AE96-92D28AC39506}" srcOrd="1" destOrd="0" presId="urn:microsoft.com/office/officeart/2005/8/layout/hierarchy3"/>
    <dgm:cxn modelId="{28CCCC70-B466-4CD4-B64E-6ED5CAE57DBA}" type="presParOf" srcId="{725D38D2-0741-4BD3-B412-0C6716E5F0D4}" destId="{B6C46D57-AA9F-4E2E-B1F1-6A1019A3E3EF}" srcOrd="1" destOrd="0" presId="urn:microsoft.com/office/officeart/2005/8/layout/hierarchy3"/>
    <dgm:cxn modelId="{CBA12851-F980-4C6A-9C9B-F17861BD50C6}" type="presParOf" srcId="{B6C46D57-AA9F-4E2E-B1F1-6A1019A3E3EF}" destId="{C75F82D1-3FC0-4716-9A68-492AF3A8A4DD}" srcOrd="0" destOrd="0" presId="urn:microsoft.com/office/officeart/2005/8/layout/hierarchy3"/>
    <dgm:cxn modelId="{E733EBD5-9E3F-4C72-A35D-937D327EFFB5}" type="presParOf" srcId="{B6C46D57-AA9F-4E2E-B1F1-6A1019A3E3EF}" destId="{954D0792-8FA6-44AC-A0D1-DA765B5CF964}" srcOrd="1" destOrd="0" presId="urn:microsoft.com/office/officeart/2005/8/layout/hierarchy3"/>
    <dgm:cxn modelId="{9883D893-F57D-4618-990F-45608E799BA6}" type="presParOf" srcId="{77DC8B58-B180-43F4-9B57-DFE1A9BB9D60}" destId="{292884CB-F125-4138-896F-FB647F6A5CA4}" srcOrd="4" destOrd="0" presId="urn:microsoft.com/office/officeart/2005/8/layout/hierarchy3"/>
    <dgm:cxn modelId="{969C4258-3987-45B7-A4FB-E0A420CFFE75}" type="presParOf" srcId="{292884CB-F125-4138-896F-FB647F6A5CA4}" destId="{4F25B190-599F-48D5-86AD-2A967264BE79}" srcOrd="0" destOrd="0" presId="urn:microsoft.com/office/officeart/2005/8/layout/hierarchy3"/>
    <dgm:cxn modelId="{F3516584-C0CD-4207-A7D3-6978ADA279D8}" type="presParOf" srcId="{4F25B190-599F-48D5-86AD-2A967264BE79}" destId="{A8FE3454-A5B9-4282-983D-6B43533A633D}" srcOrd="0" destOrd="0" presId="urn:microsoft.com/office/officeart/2005/8/layout/hierarchy3"/>
    <dgm:cxn modelId="{CB77A7A5-E311-449F-B868-0920128DCC55}" type="presParOf" srcId="{4F25B190-599F-48D5-86AD-2A967264BE79}" destId="{8104AB33-65A4-4947-BDB8-24B1642C236A}" srcOrd="1" destOrd="0" presId="urn:microsoft.com/office/officeart/2005/8/layout/hierarchy3"/>
    <dgm:cxn modelId="{58C9FDC5-95B4-49FA-948E-F80F03782E19}" type="presParOf" srcId="{292884CB-F125-4138-896F-FB647F6A5CA4}" destId="{3233261E-3D4C-44FA-BDC5-C6D8B4669CD2}" srcOrd="1" destOrd="0" presId="urn:microsoft.com/office/officeart/2005/8/layout/hierarchy3"/>
    <dgm:cxn modelId="{AF847914-0321-410C-BC32-DC8DDFA212F9}" type="presParOf" srcId="{3233261E-3D4C-44FA-BDC5-C6D8B4669CD2}" destId="{2E25756F-93C2-419D-93E5-2F285E1591DA}" srcOrd="0" destOrd="0" presId="urn:microsoft.com/office/officeart/2005/8/layout/hierarchy3"/>
    <dgm:cxn modelId="{E58D5E16-C4EB-42C2-B47A-656ED1B785D2}" type="presParOf" srcId="{3233261E-3D4C-44FA-BDC5-C6D8B4669CD2}" destId="{92B46E36-782C-4828-A2C2-72494F3CE4C5}"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6A0F7B-AF79-446E-9C3B-130E3CD4B4C5}" type="doc">
      <dgm:prSet loTypeId="urn:microsoft.com/office/officeart/2005/8/layout/bProcess2" loCatId="process" qsTypeId="urn:microsoft.com/office/officeart/2005/8/quickstyle/3d4" qsCatId="3D" csTypeId="urn:microsoft.com/office/officeart/2005/8/colors/accent1_2" csCatId="accent1" phldr="1"/>
      <dgm:spPr/>
    </dgm:pt>
    <dgm:pt modelId="{FD5ADD29-80AB-43B9-A87F-A6F80AB74007}">
      <dgm:prSet phldrT="[Text]"/>
      <dgm:spPr/>
      <dgm:t>
        <a:bodyPr/>
        <a:lstStyle/>
        <a:p>
          <a:r>
            <a:rPr lang="en-US" dirty="0" smtClean="0"/>
            <a:t>Cooperation</a:t>
          </a:r>
          <a:endParaRPr lang="en-US" dirty="0"/>
        </a:p>
      </dgm:t>
    </dgm:pt>
    <dgm:pt modelId="{A0B1B0C2-A415-4442-9E30-BA4CB9C317DC}" type="parTrans" cxnId="{277BD85A-EA04-4953-8252-8C4C9281A206}">
      <dgm:prSet/>
      <dgm:spPr/>
      <dgm:t>
        <a:bodyPr/>
        <a:lstStyle/>
        <a:p>
          <a:endParaRPr lang="en-US"/>
        </a:p>
      </dgm:t>
    </dgm:pt>
    <dgm:pt modelId="{B3F8AC1B-B365-40D3-A536-3C8A94A676DE}" type="sibTrans" cxnId="{277BD85A-EA04-4953-8252-8C4C9281A206}">
      <dgm:prSet/>
      <dgm:spPr/>
      <dgm:t>
        <a:bodyPr/>
        <a:lstStyle/>
        <a:p>
          <a:endParaRPr lang="en-US"/>
        </a:p>
      </dgm:t>
    </dgm:pt>
    <dgm:pt modelId="{1C151BD2-4E14-41D3-9D2B-FAB7A4E28FA6}">
      <dgm:prSet phldrT="[Text]"/>
      <dgm:spPr/>
      <dgm:t>
        <a:bodyPr/>
        <a:lstStyle/>
        <a:p>
          <a:r>
            <a:rPr lang="en-US" dirty="0" smtClean="0"/>
            <a:t>Risk management</a:t>
          </a:r>
          <a:endParaRPr lang="en-US" dirty="0"/>
        </a:p>
      </dgm:t>
    </dgm:pt>
    <dgm:pt modelId="{A7251A54-3EED-4FBB-A501-21BB6A079DE4}" type="parTrans" cxnId="{4E94B774-AECC-4D08-9044-E682D27D259D}">
      <dgm:prSet/>
      <dgm:spPr/>
      <dgm:t>
        <a:bodyPr/>
        <a:lstStyle/>
        <a:p>
          <a:endParaRPr lang="en-US"/>
        </a:p>
      </dgm:t>
    </dgm:pt>
    <dgm:pt modelId="{2593B8FD-F1F6-4357-B39B-A62FD119B40B}" type="sibTrans" cxnId="{4E94B774-AECC-4D08-9044-E682D27D259D}">
      <dgm:prSet/>
      <dgm:spPr/>
      <dgm:t>
        <a:bodyPr/>
        <a:lstStyle/>
        <a:p>
          <a:endParaRPr lang="en-US"/>
        </a:p>
      </dgm:t>
    </dgm:pt>
    <dgm:pt modelId="{48DEC075-83C7-4C34-BFE1-E25B777A44AC}">
      <dgm:prSet phldrT="[Text]"/>
      <dgm:spPr/>
      <dgm:t>
        <a:bodyPr/>
        <a:lstStyle/>
        <a:p>
          <a:r>
            <a:rPr lang="en-US" dirty="0" smtClean="0"/>
            <a:t>Partner reporting</a:t>
          </a:r>
          <a:endParaRPr lang="en-US" dirty="0"/>
        </a:p>
      </dgm:t>
    </dgm:pt>
    <dgm:pt modelId="{C18F9BB2-010D-4E31-8D08-6DB0B369020B}" type="parTrans" cxnId="{914C8CCC-7612-42ED-BD2E-6A7E91528756}">
      <dgm:prSet/>
      <dgm:spPr/>
      <dgm:t>
        <a:bodyPr/>
        <a:lstStyle/>
        <a:p>
          <a:endParaRPr lang="en-US"/>
        </a:p>
      </dgm:t>
    </dgm:pt>
    <dgm:pt modelId="{05300212-76DE-441B-9B15-64E99689C9DE}" type="sibTrans" cxnId="{914C8CCC-7612-42ED-BD2E-6A7E91528756}">
      <dgm:prSet/>
      <dgm:spPr/>
      <dgm:t>
        <a:bodyPr/>
        <a:lstStyle/>
        <a:p>
          <a:endParaRPr lang="en-US"/>
        </a:p>
      </dgm:t>
    </dgm:pt>
    <dgm:pt modelId="{F038C36B-7AAD-4F3C-B0E0-3AAE392524AF}">
      <dgm:prSet phldrT="[Text]"/>
      <dgm:spPr/>
      <dgm:t>
        <a:bodyPr/>
        <a:lstStyle/>
        <a:p>
          <a:r>
            <a:rPr lang="en-US" dirty="0" smtClean="0"/>
            <a:t>Project reporting</a:t>
          </a:r>
          <a:endParaRPr lang="en-US" dirty="0"/>
        </a:p>
      </dgm:t>
    </dgm:pt>
    <dgm:pt modelId="{2E67C4B4-1B87-4868-94FF-DFF5BD851089}" type="parTrans" cxnId="{479F5729-BCF8-4EFB-875B-D5E64C32A8CF}">
      <dgm:prSet/>
      <dgm:spPr/>
      <dgm:t>
        <a:bodyPr/>
        <a:lstStyle/>
        <a:p>
          <a:endParaRPr lang="en-US"/>
        </a:p>
      </dgm:t>
    </dgm:pt>
    <dgm:pt modelId="{94BEE726-E0FE-43EC-8BBE-174D47FC1851}" type="sibTrans" cxnId="{479F5729-BCF8-4EFB-875B-D5E64C32A8CF}">
      <dgm:prSet/>
      <dgm:spPr/>
      <dgm:t>
        <a:bodyPr/>
        <a:lstStyle/>
        <a:p>
          <a:endParaRPr lang="en-US"/>
        </a:p>
      </dgm:t>
    </dgm:pt>
    <dgm:pt modelId="{AF299055-41EB-4F58-822D-051942B99C45}">
      <dgm:prSet phldrT="[Text]"/>
      <dgm:spPr/>
      <dgm:t>
        <a:bodyPr/>
        <a:lstStyle/>
        <a:p>
          <a:r>
            <a:rPr lang="en-US" dirty="0" smtClean="0"/>
            <a:t>Project communication</a:t>
          </a:r>
          <a:endParaRPr lang="en-US" dirty="0"/>
        </a:p>
      </dgm:t>
    </dgm:pt>
    <dgm:pt modelId="{A6AB2FE0-9435-407F-97BC-18496F06F5B2}" type="parTrans" cxnId="{C6F31821-2FA6-48AC-BECA-75F893D7F84F}">
      <dgm:prSet/>
      <dgm:spPr/>
      <dgm:t>
        <a:bodyPr/>
        <a:lstStyle/>
        <a:p>
          <a:endParaRPr lang="en-US"/>
        </a:p>
      </dgm:t>
    </dgm:pt>
    <dgm:pt modelId="{E51F4EAE-574C-42FF-A162-9222CDFB74CF}" type="sibTrans" cxnId="{C6F31821-2FA6-48AC-BECA-75F893D7F84F}">
      <dgm:prSet/>
      <dgm:spPr/>
      <dgm:t>
        <a:bodyPr/>
        <a:lstStyle/>
        <a:p>
          <a:endParaRPr lang="en-US"/>
        </a:p>
      </dgm:t>
    </dgm:pt>
    <dgm:pt modelId="{979AB055-8565-4795-AB96-C22452B78E8A}" type="pres">
      <dgm:prSet presAssocID="{4B6A0F7B-AF79-446E-9C3B-130E3CD4B4C5}" presName="diagram" presStyleCnt="0">
        <dgm:presLayoutVars>
          <dgm:dir/>
          <dgm:resizeHandles/>
        </dgm:presLayoutVars>
      </dgm:prSet>
      <dgm:spPr/>
    </dgm:pt>
    <dgm:pt modelId="{7530DEAB-A80D-40C5-8727-04E1C2BEC66C}" type="pres">
      <dgm:prSet presAssocID="{FD5ADD29-80AB-43B9-A87F-A6F80AB74007}" presName="firstNode" presStyleLbl="node1" presStyleIdx="0" presStyleCnt="5" custLinFactX="87037" custLinFactY="53685" custLinFactNeighborX="100000" custLinFactNeighborY="100000">
        <dgm:presLayoutVars>
          <dgm:bulletEnabled val="1"/>
        </dgm:presLayoutVars>
      </dgm:prSet>
      <dgm:spPr/>
      <dgm:t>
        <a:bodyPr/>
        <a:lstStyle/>
        <a:p>
          <a:endParaRPr lang="en-US"/>
        </a:p>
      </dgm:t>
    </dgm:pt>
    <dgm:pt modelId="{33083258-22EC-4C28-8B05-9448D3D9802D}" type="pres">
      <dgm:prSet presAssocID="{B3F8AC1B-B365-40D3-A536-3C8A94A676DE}" presName="sibTrans" presStyleLbl="sibTrans2D1" presStyleIdx="0" presStyleCnt="4" custScaleX="340" custLinFactX="409538" custLinFactY="100000" custLinFactNeighborX="500000" custLinFactNeighborY="190787"/>
      <dgm:spPr/>
      <dgm:t>
        <a:bodyPr/>
        <a:lstStyle/>
        <a:p>
          <a:endParaRPr lang="en-US"/>
        </a:p>
      </dgm:t>
    </dgm:pt>
    <dgm:pt modelId="{A2450CED-8662-4DBD-84F3-F48A2431B75A}" type="pres">
      <dgm:prSet presAssocID="{1C151BD2-4E14-41D3-9D2B-FAB7A4E28FA6}" presName="middleNode" presStyleCnt="0"/>
      <dgm:spPr/>
    </dgm:pt>
    <dgm:pt modelId="{71EA63EF-F4CE-4943-9A34-4779B6FB883B}" type="pres">
      <dgm:prSet presAssocID="{1C151BD2-4E14-41D3-9D2B-FAB7A4E28FA6}" presName="padding" presStyleLbl="node1" presStyleIdx="0" presStyleCnt="5"/>
      <dgm:spPr/>
    </dgm:pt>
    <dgm:pt modelId="{D8EE0261-072B-4CCD-852E-B30B71827DC4}" type="pres">
      <dgm:prSet presAssocID="{1C151BD2-4E14-41D3-9D2B-FAB7A4E28FA6}" presName="shape" presStyleLbl="node1" presStyleIdx="1" presStyleCnt="5">
        <dgm:presLayoutVars>
          <dgm:bulletEnabled val="1"/>
        </dgm:presLayoutVars>
      </dgm:prSet>
      <dgm:spPr/>
      <dgm:t>
        <a:bodyPr/>
        <a:lstStyle/>
        <a:p>
          <a:endParaRPr lang="en-US"/>
        </a:p>
      </dgm:t>
    </dgm:pt>
    <dgm:pt modelId="{F2A7016B-6D65-4892-B0BE-2F1BF2A7AB1D}" type="pres">
      <dgm:prSet presAssocID="{2593B8FD-F1F6-4357-B39B-A62FD119B40B}" presName="sibTrans" presStyleLbl="sibTrans2D1" presStyleIdx="1" presStyleCnt="4" custScaleY="74" custLinFactX="400000" custLinFactY="100000" custLinFactNeighborX="497047" custLinFactNeighborY="140727"/>
      <dgm:spPr/>
      <dgm:t>
        <a:bodyPr/>
        <a:lstStyle/>
        <a:p>
          <a:endParaRPr lang="en-US"/>
        </a:p>
      </dgm:t>
    </dgm:pt>
    <dgm:pt modelId="{32E48559-91FB-4985-96EA-085BADDD0268}" type="pres">
      <dgm:prSet presAssocID="{48DEC075-83C7-4C34-BFE1-E25B777A44AC}" presName="middleNode" presStyleCnt="0"/>
      <dgm:spPr/>
    </dgm:pt>
    <dgm:pt modelId="{033DC5C6-A87B-443D-9C19-4153F2C23B25}" type="pres">
      <dgm:prSet presAssocID="{48DEC075-83C7-4C34-BFE1-E25B777A44AC}" presName="padding" presStyleLbl="node1" presStyleIdx="1" presStyleCnt="5"/>
      <dgm:spPr/>
    </dgm:pt>
    <dgm:pt modelId="{71E6168A-3991-4F8E-8A4A-A8E0FAC70C21}" type="pres">
      <dgm:prSet presAssocID="{48DEC075-83C7-4C34-BFE1-E25B777A44AC}" presName="shape" presStyleLbl="node1" presStyleIdx="2" presStyleCnt="5" custLinFactX="-100000" custLinFactY="-100000" custLinFactNeighborX="-126498" custLinFactNeighborY="-110314">
        <dgm:presLayoutVars>
          <dgm:bulletEnabled val="1"/>
        </dgm:presLayoutVars>
      </dgm:prSet>
      <dgm:spPr/>
      <dgm:t>
        <a:bodyPr/>
        <a:lstStyle/>
        <a:p>
          <a:endParaRPr lang="en-US"/>
        </a:p>
      </dgm:t>
    </dgm:pt>
    <dgm:pt modelId="{B41A7194-AB0A-4539-82DC-AB99344AC8A0}" type="pres">
      <dgm:prSet presAssocID="{05300212-76DE-441B-9B15-64E99689C9DE}" presName="sibTrans" presStyleLbl="sibTrans2D1" presStyleIdx="2" presStyleCnt="4" custScaleX="27" custLinFactX="300000" custLinFactY="200000" custLinFactNeighborX="324832" custLinFactNeighborY="276206"/>
      <dgm:spPr/>
      <dgm:t>
        <a:bodyPr/>
        <a:lstStyle/>
        <a:p>
          <a:endParaRPr lang="en-US"/>
        </a:p>
      </dgm:t>
    </dgm:pt>
    <dgm:pt modelId="{2BFFD77C-7158-4D43-AA8E-7B7D6867C7A3}" type="pres">
      <dgm:prSet presAssocID="{F038C36B-7AAD-4F3C-B0E0-3AAE392524AF}" presName="middleNode" presStyleCnt="0"/>
      <dgm:spPr/>
    </dgm:pt>
    <dgm:pt modelId="{7739269A-37FF-43B9-8EB5-A8CB71ED4EAC}" type="pres">
      <dgm:prSet presAssocID="{F038C36B-7AAD-4F3C-B0E0-3AAE392524AF}" presName="padding" presStyleLbl="node1" presStyleIdx="2" presStyleCnt="5"/>
      <dgm:spPr/>
    </dgm:pt>
    <dgm:pt modelId="{EB242C11-0731-47EC-A451-EE32ED92E4FC}" type="pres">
      <dgm:prSet presAssocID="{F038C36B-7AAD-4F3C-B0E0-3AAE392524AF}" presName="shape" presStyleLbl="node1" presStyleIdx="3" presStyleCnt="5" custLinFactNeighborX="-8397" custLinFactNeighborY="-11108">
        <dgm:presLayoutVars>
          <dgm:bulletEnabled val="1"/>
        </dgm:presLayoutVars>
      </dgm:prSet>
      <dgm:spPr/>
      <dgm:t>
        <a:bodyPr/>
        <a:lstStyle/>
        <a:p>
          <a:endParaRPr lang="en-US"/>
        </a:p>
      </dgm:t>
    </dgm:pt>
    <dgm:pt modelId="{FCAEE520-BED6-4292-8634-EBE1F52A9EB6}" type="pres">
      <dgm:prSet presAssocID="{94BEE726-E0FE-43EC-8BBE-174D47FC1851}" presName="sibTrans" presStyleLbl="sibTrans2D1" presStyleIdx="3" presStyleCnt="4" custScaleY="125" custLinFactX="100000" custLinFactY="204974" custLinFactNeighborX="123026" custLinFactNeighborY="300000"/>
      <dgm:spPr/>
      <dgm:t>
        <a:bodyPr/>
        <a:lstStyle/>
        <a:p>
          <a:endParaRPr lang="en-US"/>
        </a:p>
      </dgm:t>
    </dgm:pt>
    <dgm:pt modelId="{CE0B67EC-4EA4-46B9-9A40-86AACD7F9C8D}" type="pres">
      <dgm:prSet presAssocID="{AF299055-41EB-4F58-822D-051942B99C45}" presName="lastNode" presStyleLbl="node1" presStyleIdx="4" presStyleCnt="5" custLinFactNeighborX="-3259" custLinFactNeighborY="-22663">
        <dgm:presLayoutVars>
          <dgm:bulletEnabled val="1"/>
        </dgm:presLayoutVars>
      </dgm:prSet>
      <dgm:spPr/>
      <dgm:t>
        <a:bodyPr/>
        <a:lstStyle/>
        <a:p>
          <a:endParaRPr lang="en-US"/>
        </a:p>
      </dgm:t>
    </dgm:pt>
  </dgm:ptLst>
  <dgm:cxnLst>
    <dgm:cxn modelId="{1C2C1A12-8921-4211-8CF3-4D133886D36A}" type="presOf" srcId="{2593B8FD-F1F6-4357-B39B-A62FD119B40B}" destId="{F2A7016B-6D65-4892-B0BE-2F1BF2A7AB1D}" srcOrd="0" destOrd="0" presId="urn:microsoft.com/office/officeart/2005/8/layout/bProcess2"/>
    <dgm:cxn modelId="{26B6C251-7CB7-41F4-9510-13F4607F1F37}" type="presOf" srcId="{4B6A0F7B-AF79-446E-9C3B-130E3CD4B4C5}" destId="{979AB055-8565-4795-AB96-C22452B78E8A}" srcOrd="0" destOrd="0" presId="urn:microsoft.com/office/officeart/2005/8/layout/bProcess2"/>
    <dgm:cxn modelId="{8FE772F0-E3BE-43CF-B86F-0F2D941CEB4F}" type="presOf" srcId="{F038C36B-7AAD-4F3C-B0E0-3AAE392524AF}" destId="{EB242C11-0731-47EC-A451-EE32ED92E4FC}" srcOrd="0" destOrd="0" presId="urn:microsoft.com/office/officeart/2005/8/layout/bProcess2"/>
    <dgm:cxn modelId="{479F5729-BCF8-4EFB-875B-D5E64C32A8CF}" srcId="{4B6A0F7B-AF79-446E-9C3B-130E3CD4B4C5}" destId="{F038C36B-7AAD-4F3C-B0E0-3AAE392524AF}" srcOrd="3" destOrd="0" parTransId="{2E67C4B4-1B87-4868-94FF-DFF5BD851089}" sibTransId="{94BEE726-E0FE-43EC-8BBE-174D47FC1851}"/>
    <dgm:cxn modelId="{4E94B774-AECC-4D08-9044-E682D27D259D}" srcId="{4B6A0F7B-AF79-446E-9C3B-130E3CD4B4C5}" destId="{1C151BD2-4E14-41D3-9D2B-FAB7A4E28FA6}" srcOrd="1" destOrd="0" parTransId="{A7251A54-3EED-4FBB-A501-21BB6A079DE4}" sibTransId="{2593B8FD-F1F6-4357-B39B-A62FD119B40B}"/>
    <dgm:cxn modelId="{C6F31821-2FA6-48AC-BECA-75F893D7F84F}" srcId="{4B6A0F7B-AF79-446E-9C3B-130E3CD4B4C5}" destId="{AF299055-41EB-4F58-822D-051942B99C45}" srcOrd="4" destOrd="0" parTransId="{A6AB2FE0-9435-407F-97BC-18496F06F5B2}" sibTransId="{E51F4EAE-574C-42FF-A162-9222CDFB74CF}"/>
    <dgm:cxn modelId="{210786EF-DF4F-45AF-BBF4-70565CFE8F74}" type="presOf" srcId="{1C151BD2-4E14-41D3-9D2B-FAB7A4E28FA6}" destId="{D8EE0261-072B-4CCD-852E-B30B71827DC4}" srcOrd="0" destOrd="0" presId="urn:microsoft.com/office/officeart/2005/8/layout/bProcess2"/>
    <dgm:cxn modelId="{277BD85A-EA04-4953-8252-8C4C9281A206}" srcId="{4B6A0F7B-AF79-446E-9C3B-130E3CD4B4C5}" destId="{FD5ADD29-80AB-43B9-A87F-A6F80AB74007}" srcOrd="0" destOrd="0" parTransId="{A0B1B0C2-A415-4442-9E30-BA4CB9C317DC}" sibTransId="{B3F8AC1B-B365-40D3-A536-3C8A94A676DE}"/>
    <dgm:cxn modelId="{D656E025-D87B-49F2-A72A-C0BDC9331929}" type="presOf" srcId="{48DEC075-83C7-4C34-BFE1-E25B777A44AC}" destId="{71E6168A-3991-4F8E-8A4A-A8E0FAC70C21}" srcOrd="0" destOrd="0" presId="urn:microsoft.com/office/officeart/2005/8/layout/bProcess2"/>
    <dgm:cxn modelId="{154C4EBF-843E-4798-9F70-8AE7DD444BA9}" type="presOf" srcId="{05300212-76DE-441B-9B15-64E99689C9DE}" destId="{B41A7194-AB0A-4539-82DC-AB99344AC8A0}" srcOrd="0" destOrd="0" presId="urn:microsoft.com/office/officeart/2005/8/layout/bProcess2"/>
    <dgm:cxn modelId="{4F5018A6-2D82-4A49-ABA4-B0C0DB3F8FE0}" type="presOf" srcId="{94BEE726-E0FE-43EC-8BBE-174D47FC1851}" destId="{FCAEE520-BED6-4292-8634-EBE1F52A9EB6}" srcOrd="0" destOrd="0" presId="urn:microsoft.com/office/officeart/2005/8/layout/bProcess2"/>
    <dgm:cxn modelId="{9D0A052A-8C59-4BCB-B928-090313A3C828}" type="presOf" srcId="{AF299055-41EB-4F58-822D-051942B99C45}" destId="{CE0B67EC-4EA4-46B9-9A40-86AACD7F9C8D}" srcOrd="0" destOrd="0" presId="urn:microsoft.com/office/officeart/2005/8/layout/bProcess2"/>
    <dgm:cxn modelId="{914C8CCC-7612-42ED-BD2E-6A7E91528756}" srcId="{4B6A0F7B-AF79-446E-9C3B-130E3CD4B4C5}" destId="{48DEC075-83C7-4C34-BFE1-E25B777A44AC}" srcOrd="2" destOrd="0" parTransId="{C18F9BB2-010D-4E31-8D08-6DB0B369020B}" sibTransId="{05300212-76DE-441B-9B15-64E99689C9DE}"/>
    <dgm:cxn modelId="{F3AF2F60-4479-4046-9C5D-6B517C9DE487}" type="presOf" srcId="{FD5ADD29-80AB-43B9-A87F-A6F80AB74007}" destId="{7530DEAB-A80D-40C5-8727-04E1C2BEC66C}" srcOrd="0" destOrd="0" presId="urn:microsoft.com/office/officeart/2005/8/layout/bProcess2"/>
    <dgm:cxn modelId="{638083E0-F171-466E-BFEC-1F9664A173FC}" type="presOf" srcId="{B3F8AC1B-B365-40D3-A536-3C8A94A676DE}" destId="{33083258-22EC-4C28-8B05-9448D3D9802D}" srcOrd="0" destOrd="0" presId="urn:microsoft.com/office/officeart/2005/8/layout/bProcess2"/>
    <dgm:cxn modelId="{47A433B4-74D9-45B3-96DB-9C8F70AC2C31}" type="presParOf" srcId="{979AB055-8565-4795-AB96-C22452B78E8A}" destId="{7530DEAB-A80D-40C5-8727-04E1C2BEC66C}" srcOrd="0" destOrd="0" presId="urn:microsoft.com/office/officeart/2005/8/layout/bProcess2"/>
    <dgm:cxn modelId="{22D0AB0C-F5F7-4685-8FD0-E5EE6F3291A9}" type="presParOf" srcId="{979AB055-8565-4795-AB96-C22452B78E8A}" destId="{33083258-22EC-4C28-8B05-9448D3D9802D}" srcOrd="1" destOrd="0" presId="urn:microsoft.com/office/officeart/2005/8/layout/bProcess2"/>
    <dgm:cxn modelId="{8404FABA-4B22-42C0-8FCB-748EE879A8EA}" type="presParOf" srcId="{979AB055-8565-4795-AB96-C22452B78E8A}" destId="{A2450CED-8662-4DBD-84F3-F48A2431B75A}" srcOrd="2" destOrd="0" presId="urn:microsoft.com/office/officeart/2005/8/layout/bProcess2"/>
    <dgm:cxn modelId="{687F78FB-5172-4008-8DBA-D307279B4CDC}" type="presParOf" srcId="{A2450CED-8662-4DBD-84F3-F48A2431B75A}" destId="{71EA63EF-F4CE-4943-9A34-4779B6FB883B}" srcOrd="0" destOrd="0" presId="urn:microsoft.com/office/officeart/2005/8/layout/bProcess2"/>
    <dgm:cxn modelId="{339EC31A-E659-4221-930D-3DD6AA17E990}" type="presParOf" srcId="{A2450CED-8662-4DBD-84F3-F48A2431B75A}" destId="{D8EE0261-072B-4CCD-852E-B30B71827DC4}" srcOrd="1" destOrd="0" presId="urn:microsoft.com/office/officeart/2005/8/layout/bProcess2"/>
    <dgm:cxn modelId="{51710D68-5BBF-4EDE-8390-C9815B161DF6}" type="presParOf" srcId="{979AB055-8565-4795-AB96-C22452B78E8A}" destId="{F2A7016B-6D65-4892-B0BE-2F1BF2A7AB1D}" srcOrd="3" destOrd="0" presId="urn:microsoft.com/office/officeart/2005/8/layout/bProcess2"/>
    <dgm:cxn modelId="{E8C85FCE-FF90-4E41-9DF9-653807CD64BC}" type="presParOf" srcId="{979AB055-8565-4795-AB96-C22452B78E8A}" destId="{32E48559-91FB-4985-96EA-085BADDD0268}" srcOrd="4" destOrd="0" presId="urn:microsoft.com/office/officeart/2005/8/layout/bProcess2"/>
    <dgm:cxn modelId="{61427D0F-D2AA-4450-ABA3-99D4E5BF0088}" type="presParOf" srcId="{32E48559-91FB-4985-96EA-085BADDD0268}" destId="{033DC5C6-A87B-443D-9C19-4153F2C23B25}" srcOrd="0" destOrd="0" presId="urn:microsoft.com/office/officeart/2005/8/layout/bProcess2"/>
    <dgm:cxn modelId="{D2997AE8-EA36-4581-BDFC-B3FA14D44318}" type="presParOf" srcId="{32E48559-91FB-4985-96EA-085BADDD0268}" destId="{71E6168A-3991-4F8E-8A4A-A8E0FAC70C21}" srcOrd="1" destOrd="0" presId="urn:microsoft.com/office/officeart/2005/8/layout/bProcess2"/>
    <dgm:cxn modelId="{0F77FB1A-0AEE-4726-B849-71962B3CD33C}" type="presParOf" srcId="{979AB055-8565-4795-AB96-C22452B78E8A}" destId="{B41A7194-AB0A-4539-82DC-AB99344AC8A0}" srcOrd="5" destOrd="0" presId="urn:microsoft.com/office/officeart/2005/8/layout/bProcess2"/>
    <dgm:cxn modelId="{93C0A2A3-B16E-4F73-9194-CFB275F60291}" type="presParOf" srcId="{979AB055-8565-4795-AB96-C22452B78E8A}" destId="{2BFFD77C-7158-4D43-AA8E-7B7D6867C7A3}" srcOrd="6" destOrd="0" presId="urn:microsoft.com/office/officeart/2005/8/layout/bProcess2"/>
    <dgm:cxn modelId="{F53AC58F-BE1E-4281-8EDD-4E1A3C871F37}" type="presParOf" srcId="{2BFFD77C-7158-4D43-AA8E-7B7D6867C7A3}" destId="{7739269A-37FF-43B9-8EB5-A8CB71ED4EAC}" srcOrd="0" destOrd="0" presId="urn:microsoft.com/office/officeart/2005/8/layout/bProcess2"/>
    <dgm:cxn modelId="{C20D33D9-649E-4989-912E-58A547BD4188}" type="presParOf" srcId="{2BFFD77C-7158-4D43-AA8E-7B7D6867C7A3}" destId="{EB242C11-0731-47EC-A451-EE32ED92E4FC}" srcOrd="1" destOrd="0" presId="urn:microsoft.com/office/officeart/2005/8/layout/bProcess2"/>
    <dgm:cxn modelId="{095CB1DB-8DFD-485F-A071-03774F0056B4}" type="presParOf" srcId="{979AB055-8565-4795-AB96-C22452B78E8A}" destId="{FCAEE520-BED6-4292-8634-EBE1F52A9EB6}" srcOrd="7" destOrd="0" presId="urn:microsoft.com/office/officeart/2005/8/layout/bProcess2"/>
    <dgm:cxn modelId="{1C430C5B-BF70-43D2-81CE-959E565529F7}" type="presParOf" srcId="{979AB055-8565-4795-AB96-C22452B78E8A}" destId="{CE0B67EC-4EA4-46B9-9A40-86AACD7F9C8D}" srcOrd="8" destOrd="0" presId="urn:microsoft.com/office/officeart/2005/8/layout/b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5B3624-46DB-40CE-8AB3-09147E862B9E}">
      <dsp:nvSpPr>
        <dsp:cNvPr id="0" name=""/>
        <dsp:cNvSpPr/>
      </dsp:nvSpPr>
      <dsp:spPr>
        <a:xfrm>
          <a:off x="5586" y="1666591"/>
          <a:ext cx="1180169" cy="5900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Work</a:t>
          </a:r>
          <a:r>
            <a:rPr lang="en-US" sz="2000" kern="1200" dirty="0" smtClean="0"/>
            <a:t> plan</a:t>
          </a:r>
          <a:endParaRPr lang="en-US" sz="2000" kern="1200" dirty="0"/>
        </a:p>
      </dsp:txBody>
      <dsp:txXfrm>
        <a:off x="22869" y="1683874"/>
        <a:ext cx="1145603" cy="555518"/>
      </dsp:txXfrm>
    </dsp:sp>
    <dsp:sp modelId="{F3C83291-6C5A-4A38-8771-3CBFF761AC2B}">
      <dsp:nvSpPr>
        <dsp:cNvPr id="0" name=""/>
        <dsp:cNvSpPr/>
      </dsp:nvSpPr>
      <dsp:spPr>
        <a:xfrm>
          <a:off x="123603" y="2256676"/>
          <a:ext cx="118016" cy="442563"/>
        </a:xfrm>
        <a:custGeom>
          <a:avLst/>
          <a:gdLst/>
          <a:ahLst/>
          <a:cxnLst/>
          <a:rect l="0" t="0" r="0" b="0"/>
          <a:pathLst>
            <a:path>
              <a:moveTo>
                <a:pt x="0" y="0"/>
              </a:moveTo>
              <a:lnTo>
                <a:pt x="0" y="442563"/>
              </a:lnTo>
              <a:lnTo>
                <a:pt x="118016"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82DACC-537F-4F70-AC03-CFDED39FEFA7}">
      <dsp:nvSpPr>
        <dsp:cNvPr id="0" name=""/>
        <dsp:cNvSpPr/>
      </dsp:nvSpPr>
      <dsp:spPr>
        <a:xfrm>
          <a:off x="241620"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Implementation of the activities according with the schedule defined in the approved application form </a:t>
          </a:r>
          <a:endParaRPr lang="en-US" sz="700" kern="1200" dirty="0"/>
        </a:p>
      </dsp:txBody>
      <dsp:txXfrm>
        <a:off x="258903" y="2421480"/>
        <a:ext cx="909569" cy="555518"/>
      </dsp:txXfrm>
    </dsp:sp>
    <dsp:sp modelId="{E1D344BF-69CC-4174-8221-959B1E336CB0}">
      <dsp:nvSpPr>
        <dsp:cNvPr id="0" name=""/>
        <dsp:cNvSpPr/>
      </dsp:nvSpPr>
      <dsp:spPr>
        <a:xfrm>
          <a:off x="1480798" y="1666591"/>
          <a:ext cx="1180169" cy="59008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Milestones</a:t>
          </a:r>
          <a:endParaRPr lang="en-US" sz="1800" kern="1200" dirty="0"/>
        </a:p>
      </dsp:txBody>
      <dsp:txXfrm>
        <a:off x="1498081" y="1683874"/>
        <a:ext cx="1145603" cy="555518"/>
      </dsp:txXfrm>
    </dsp:sp>
    <dsp:sp modelId="{872EFEBA-E036-4CD3-B2D1-5451F2F29553}">
      <dsp:nvSpPr>
        <dsp:cNvPr id="0" name=""/>
        <dsp:cNvSpPr/>
      </dsp:nvSpPr>
      <dsp:spPr>
        <a:xfrm>
          <a:off x="1598815" y="2256676"/>
          <a:ext cx="118016" cy="442563"/>
        </a:xfrm>
        <a:custGeom>
          <a:avLst/>
          <a:gdLst/>
          <a:ahLst/>
          <a:cxnLst/>
          <a:rect l="0" t="0" r="0" b="0"/>
          <a:pathLst>
            <a:path>
              <a:moveTo>
                <a:pt x="0" y="0"/>
              </a:moveTo>
              <a:lnTo>
                <a:pt x="0" y="442563"/>
              </a:lnTo>
              <a:lnTo>
                <a:pt x="118016"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7426C8-D859-4824-B818-DE833F41F7CF}">
      <dsp:nvSpPr>
        <dsp:cNvPr id="0" name=""/>
        <dsp:cNvSpPr/>
      </dsp:nvSpPr>
      <dsp:spPr>
        <a:xfrm>
          <a:off x="1716832"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Reaching the targets set in Annex 5 (subsidy)</a:t>
          </a:r>
          <a:endParaRPr lang="en-US" sz="700" kern="1200" dirty="0"/>
        </a:p>
      </dsp:txBody>
      <dsp:txXfrm>
        <a:off x="1734115" y="2421480"/>
        <a:ext cx="909569" cy="555518"/>
      </dsp:txXfrm>
    </dsp:sp>
    <dsp:sp modelId="{5DE4B041-900D-4555-AAD1-64C0FADA2CB9}">
      <dsp:nvSpPr>
        <dsp:cNvPr id="0" name=""/>
        <dsp:cNvSpPr/>
      </dsp:nvSpPr>
      <dsp:spPr>
        <a:xfrm>
          <a:off x="2956010" y="1666591"/>
          <a:ext cx="1180169" cy="59008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Indicators</a:t>
          </a:r>
          <a:endParaRPr lang="en-US" sz="1800" kern="1200" dirty="0"/>
        </a:p>
      </dsp:txBody>
      <dsp:txXfrm>
        <a:off x="2973293" y="1683874"/>
        <a:ext cx="1145603" cy="555518"/>
      </dsp:txXfrm>
    </dsp:sp>
    <dsp:sp modelId="{9703E204-B613-40A5-B048-5FDA0CC5E4BD}">
      <dsp:nvSpPr>
        <dsp:cNvPr id="0" name=""/>
        <dsp:cNvSpPr/>
      </dsp:nvSpPr>
      <dsp:spPr>
        <a:xfrm>
          <a:off x="3074027" y="2256676"/>
          <a:ext cx="118016" cy="442563"/>
        </a:xfrm>
        <a:custGeom>
          <a:avLst/>
          <a:gdLst/>
          <a:ahLst/>
          <a:cxnLst/>
          <a:rect l="0" t="0" r="0" b="0"/>
          <a:pathLst>
            <a:path>
              <a:moveTo>
                <a:pt x="0" y="0"/>
              </a:moveTo>
              <a:lnTo>
                <a:pt x="0" y="442563"/>
              </a:lnTo>
              <a:lnTo>
                <a:pt x="118016"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4B04B2-3219-411F-B63F-400C3F7FD63C}">
      <dsp:nvSpPr>
        <dsp:cNvPr id="0" name=""/>
        <dsp:cNvSpPr/>
      </dsp:nvSpPr>
      <dsp:spPr>
        <a:xfrm>
          <a:off x="3192044"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Meeting the targets set for each WP</a:t>
          </a:r>
          <a:endParaRPr lang="en-US" sz="700" kern="1200" dirty="0"/>
        </a:p>
      </dsp:txBody>
      <dsp:txXfrm>
        <a:off x="3209327" y="2421480"/>
        <a:ext cx="909569" cy="555518"/>
      </dsp:txXfrm>
    </dsp:sp>
    <dsp:sp modelId="{24F668B4-133D-4970-BA60-60BA2AE0AA59}">
      <dsp:nvSpPr>
        <dsp:cNvPr id="0" name=""/>
        <dsp:cNvSpPr/>
      </dsp:nvSpPr>
      <dsp:spPr>
        <a:xfrm>
          <a:off x="4431223" y="1666591"/>
          <a:ext cx="1180169" cy="59008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Results</a:t>
          </a:r>
          <a:endParaRPr lang="en-US" sz="1800" kern="1200" dirty="0"/>
        </a:p>
      </dsp:txBody>
      <dsp:txXfrm>
        <a:off x="4448506" y="1683874"/>
        <a:ext cx="1145603" cy="555518"/>
      </dsp:txXfrm>
    </dsp:sp>
    <dsp:sp modelId="{C75F82D1-3FC0-4716-9A68-492AF3A8A4DD}">
      <dsp:nvSpPr>
        <dsp:cNvPr id="0" name=""/>
        <dsp:cNvSpPr/>
      </dsp:nvSpPr>
      <dsp:spPr>
        <a:xfrm>
          <a:off x="4549240" y="2256676"/>
          <a:ext cx="118016" cy="442563"/>
        </a:xfrm>
        <a:custGeom>
          <a:avLst/>
          <a:gdLst/>
          <a:ahLst/>
          <a:cxnLst/>
          <a:rect l="0" t="0" r="0" b="0"/>
          <a:pathLst>
            <a:path>
              <a:moveTo>
                <a:pt x="0" y="0"/>
              </a:moveTo>
              <a:lnTo>
                <a:pt x="0" y="442563"/>
              </a:lnTo>
              <a:lnTo>
                <a:pt x="118016"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4D0792-8FA6-44AC-A0D1-DA765B5CF964}">
      <dsp:nvSpPr>
        <dsp:cNvPr id="0" name=""/>
        <dsp:cNvSpPr/>
      </dsp:nvSpPr>
      <dsp:spPr>
        <a:xfrm>
          <a:off x="4667257"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End of implementation or one year after</a:t>
          </a:r>
          <a:endParaRPr lang="en-US" sz="700" kern="1200" dirty="0"/>
        </a:p>
      </dsp:txBody>
      <dsp:txXfrm>
        <a:off x="4684540" y="2421480"/>
        <a:ext cx="909569" cy="555518"/>
      </dsp:txXfrm>
    </dsp:sp>
    <dsp:sp modelId="{A8FE3454-A5B9-4282-983D-6B43533A633D}">
      <dsp:nvSpPr>
        <dsp:cNvPr id="0" name=""/>
        <dsp:cNvSpPr/>
      </dsp:nvSpPr>
      <dsp:spPr>
        <a:xfrm>
          <a:off x="5906435" y="1666591"/>
          <a:ext cx="1479378" cy="59008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Sustainability</a:t>
          </a:r>
          <a:endParaRPr lang="en-US" sz="1800" kern="1200" dirty="0"/>
        </a:p>
      </dsp:txBody>
      <dsp:txXfrm>
        <a:off x="5923718" y="1683874"/>
        <a:ext cx="1444812" cy="555518"/>
      </dsp:txXfrm>
    </dsp:sp>
    <dsp:sp modelId="{2E25756F-93C2-419D-93E5-2F285E1591DA}">
      <dsp:nvSpPr>
        <dsp:cNvPr id="0" name=""/>
        <dsp:cNvSpPr/>
      </dsp:nvSpPr>
      <dsp:spPr>
        <a:xfrm>
          <a:off x="6054373" y="2256676"/>
          <a:ext cx="147937" cy="442563"/>
        </a:xfrm>
        <a:custGeom>
          <a:avLst/>
          <a:gdLst/>
          <a:ahLst/>
          <a:cxnLst/>
          <a:rect l="0" t="0" r="0" b="0"/>
          <a:pathLst>
            <a:path>
              <a:moveTo>
                <a:pt x="0" y="0"/>
              </a:moveTo>
              <a:lnTo>
                <a:pt x="0" y="442563"/>
              </a:lnTo>
              <a:lnTo>
                <a:pt x="147937"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2B46E36-782C-4828-A2C2-72494F3CE4C5}">
      <dsp:nvSpPr>
        <dsp:cNvPr id="0" name=""/>
        <dsp:cNvSpPr/>
      </dsp:nvSpPr>
      <dsp:spPr>
        <a:xfrm>
          <a:off x="6202311"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Five years after implementation</a:t>
          </a:r>
          <a:endParaRPr lang="en-US" sz="700" kern="1200" dirty="0"/>
        </a:p>
      </dsp:txBody>
      <dsp:txXfrm>
        <a:off x="6219594" y="2421480"/>
        <a:ext cx="909569" cy="5555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30DEAB-A80D-40C5-8727-04E1C2BEC66C}">
      <dsp:nvSpPr>
        <dsp:cNvPr id="0" name=""/>
        <dsp:cNvSpPr/>
      </dsp:nvSpPr>
      <dsp:spPr>
        <a:xfrm>
          <a:off x="3848099" y="3393948"/>
          <a:ext cx="2057399" cy="2057399"/>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Cooperation</a:t>
          </a:r>
          <a:endParaRPr lang="en-US" sz="1700" kern="1200" dirty="0"/>
        </a:p>
      </dsp:txBody>
      <dsp:txXfrm>
        <a:off x="4149398" y="3695247"/>
        <a:ext cx="1454801" cy="1454801"/>
      </dsp:txXfrm>
    </dsp:sp>
    <dsp:sp modelId="{33083258-22EC-4C28-8B05-9448D3D9802D}">
      <dsp:nvSpPr>
        <dsp:cNvPr id="0" name=""/>
        <dsp:cNvSpPr/>
      </dsp:nvSpPr>
      <dsp:spPr>
        <a:xfrm rot="16474774">
          <a:off x="7842086" y="5091067"/>
          <a:ext cx="720090" cy="2564"/>
        </a:xfrm>
        <a:prstGeom prst="triangle">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D8EE0261-072B-4CCD-852E-B30B71827DC4}">
      <dsp:nvSpPr>
        <dsp:cNvPr id="0" name=""/>
        <dsp:cNvSpPr/>
      </dsp:nvSpPr>
      <dsp:spPr>
        <a:xfrm>
          <a:off x="342557" y="3428276"/>
          <a:ext cx="1372285" cy="1372285"/>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Risk management</a:t>
          </a:r>
          <a:endParaRPr lang="en-US" sz="1300" kern="1200" dirty="0"/>
        </a:p>
      </dsp:txBody>
      <dsp:txXfrm>
        <a:off x="543523" y="3629242"/>
        <a:ext cx="970353" cy="970353"/>
      </dsp:txXfrm>
    </dsp:sp>
    <dsp:sp modelId="{F2A7016B-6D65-4892-B0BE-2F1BF2A7AB1D}">
      <dsp:nvSpPr>
        <dsp:cNvPr id="0" name=""/>
        <dsp:cNvSpPr/>
      </dsp:nvSpPr>
      <dsp:spPr>
        <a:xfrm rot="21573677">
          <a:off x="7784118" y="4006290"/>
          <a:ext cx="532" cy="754352"/>
        </a:xfrm>
        <a:prstGeom prst="triangle">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71E6168A-3991-4F8E-8A4A-A8E0FAC70C21}">
      <dsp:nvSpPr>
        <dsp:cNvPr id="0" name=""/>
        <dsp:cNvSpPr/>
      </dsp:nvSpPr>
      <dsp:spPr>
        <a:xfrm>
          <a:off x="320457" y="542166"/>
          <a:ext cx="1372285" cy="1372285"/>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Partner reporting</a:t>
          </a:r>
          <a:endParaRPr lang="en-US" sz="1300" kern="1200" dirty="0"/>
        </a:p>
      </dsp:txBody>
      <dsp:txXfrm>
        <a:off x="521423" y="743132"/>
        <a:ext cx="970353" cy="970353"/>
      </dsp:txXfrm>
    </dsp:sp>
    <dsp:sp modelId="{B41A7194-AB0A-4539-82DC-AB99344AC8A0}">
      <dsp:nvSpPr>
        <dsp:cNvPr id="0" name=""/>
        <dsp:cNvSpPr/>
      </dsp:nvSpPr>
      <dsp:spPr>
        <a:xfrm rot="5349678">
          <a:off x="6877823" y="4635100"/>
          <a:ext cx="720090" cy="203"/>
        </a:xfrm>
        <a:prstGeom prst="triangle">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EB242C11-0731-47EC-A451-EE32ED92E4FC}">
      <dsp:nvSpPr>
        <dsp:cNvPr id="0" name=""/>
        <dsp:cNvSpPr/>
      </dsp:nvSpPr>
      <dsp:spPr>
        <a:xfrm>
          <a:off x="3313426" y="498352"/>
          <a:ext cx="1372285" cy="1372285"/>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Project reporting</a:t>
          </a:r>
          <a:endParaRPr lang="en-US" sz="1300" kern="1200" dirty="0"/>
        </a:p>
      </dsp:txBody>
      <dsp:txXfrm>
        <a:off x="3514392" y="699318"/>
        <a:ext cx="970353" cy="970353"/>
      </dsp:txXfrm>
    </dsp:sp>
    <dsp:sp modelId="{FCAEE520-BED6-4292-8634-EBE1F52A9EB6}">
      <dsp:nvSpPr>
        <dsp:cNvPr id="0" name=""/>
        <dsp:cNvSpPr/>
      </dsp:nvSpPr>
      <dsp:spPr>
        <a:xfrm rot="5229261">
          <a:off x="7098917" y="4373132"/>
          <a:ext cx="900" cy="754352"/>
        </a:xfrm>
        <a:prstGeom prst="triangle">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CE0B67EC-4EA4-46B9-9A40-86AACD7F9C8D}">
      <dsp:nvSpPr>
        <dsp:cNvPr id="0" name=""/>
        <dsp:cNvSpPr/>
      </dsp:nvSpPr>
      <dsp:spPr>
        <a:xfrm>
          <a:off x="6105149" y="0"/>
          <a:ext cx="2057399" cy="2057399"/>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Project communication</a:t>
          </a:r>
          <a:endParaRPr lang="en-US" sz="1700" kern="1200" dirty="0"/>
        </a:p>
      </dsp:txBody>
      <dsp:txXfrm>
        <a:off x="6406448" y="301299"/>
        <a:ext cx="1454801" cy="145480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7B712C72-6E61-454A-8768-0D1799198ADC}" type="datetimeFigureOut">
              <a:rPr lang="en-US" smtClean="0"/>
              <a:t>11/21/2025</a:t>
            </a:fld>
            <a:endParaRPr lang="en-US"/>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DE3E3C48-1D6E-49AD-A5E3-5B3B88BD8300}" type="slidenum">
              <a:rPr lang="en-US" smtClean="0"/>
              <a:t>‹#›</a:t>
            </a:fld>
            <a:endParaRPr lang="en-US"/>
          </a:p>
        </p:txBody>
      </p:sp>
    </p:spTree>
    <p:extLst>
      <p:ext uri="{BB962C8B-B14F-4D97-AF65-F5344CB8AC3E}">
        <p14:creationId xmlns:p14="http://schemas.microsoft.com/office/powerpoint/2010/main" val="3653634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11/21/2025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11/21/2025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11/21/2025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11/21/2025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11/21/2025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9143999" cy="6857997"/>
          </a:xfrm>
          <a:prstGeom prst="rect">
            <a:avLst/>
          </a:prstGeom>
        </p:spPr>
      </p:pic>
      <p:sp>
        <p:nvSpPr>
          <p:cNvPr id="2" name="Holder 2"/>
          <p:cNvSpPr>
            <a:spLocks noGrp="1"/>
          </p:cNvSpPr>
          <p:nvPr>
            <p:ph type="title"/>
          </p:nvPr>
        </p:nvSpPr>
        <p:spPr>
          <a:xfrm>
            <a:off x="307340" y="937006"/>
            <a:ext cx="7980045" cy="768603"/>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a:xfrm>
            <a:off x="535940" y="1767967"/>
            <a:ext cx="7920990" cy="4024629"/>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11/21/2025</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ailto:sesizari.proiecte@mdrap.ro" TargetMode="External"/><Relationship Id="rId7"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hyperlink" Target="mailto:NA-RO-BG@mrrb.government.bg" TargetMode="External"/><Relationship Id="rId5" Type="http://schemas.openxmlformats.org/officeDocument/2006/relationships/hyperlink" Target="mailto:IDeneva@mrrb.government.bg" TargetMode="External"/><Relationship Id="rId4" Type="http://schemas.openxmlformats.org/officeDocument/2006/relationships/hyperlink" Target="mailto:mariya.doseva@mrrb.government.b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09600" y="228600"/>
            <a:ext cx="2971800" cy="833627"/>
          </a:xfrm>
          <a:prstGeom prst="rect">
            <a:avLst/>
          </a:prstGeom>
        </p:spPr>
      </p:pic>
      <p:sp>
        <p:nvSpPr>
          <p:cNvPr id="3" name="object 3"/>
          <p:cNvSpPr txBox="1"/>
          <p:nvPr/>
        </p:nvSpPr>
        <p:spPr>
          <a:xfrm>
            <a:off x="888491" y="1170432"/>
            <a:ext cx="7722234" cy="2175596"/>
          </a:xfrm>
          <a:prstGeom prst="rect">
            <a:avLst/>
          </a:prstGeom>
          <a:ln w="57911">
            <a:solidFill>
              <a:srgbClr val="FFFFFF"/>
            </a:solidFill>
          </a:ln>
        </p:spPr>
        <p:txBody>
          <a:bodyPr vert="horz" wrap="square" lIns="0" tIns="20955" rIns="0" bIns="0" rtlCol="0">
            <a:spAutoFit/>
          </a:bodyPr>
          <a:lstStyle/>
          <a:p>
            <a:pPr>
              <a:lnSpc>
                <a:spcPct val="100000"/>
              </a:lnSpc>
              <a:spcBef>
                <a:spcPts val="165"/>
              </a:spcBef>
            </a:pPr>
            <a:endParaRPr sz="2000" dirty="0">
              <a:latin typeface="Times New Roman"/>
              <a:cs typeface="Times New Roman"/>
            </a:endParaRPr>
          </a:p>
          <a:p>
            <a:pPr marL="91440">
              <a:lnSpc>
                <a:spcPct val="100000"/>
              </a:lnSpc>
            </a:pPr>
            <a:r>
              <a:rPr sz="2000" b="1" spc="-10" dirty="0">
                <a:solidFill>
                  <a:srgbClr val="244060"/>
                </a:solidFill>
                <a:latin typeface="Trebuchet MS"/>
                <a:cs typeface="Trebuchet MS"/>
              </a:rPr>
              <a:t>Let’s</a:t>
            </a:r>
            <a:r>
              <a:rPr sz="2000" b="1" spc="-45" dirty="0">
                <a:solidFill>
                  <a:srgbClr val="244060"/>
                </a:solidFill>
                <a:latin typeface="Trebuchet MS"/>
                <a:cs typeface="Trebuchet MS"/>
              </a:rPr>
              <a:t> </a:t>
            </a:r>
            <a:r>
              <a:rPr sz="2000" b="1" dirty="0">
                <a:solidFill>
                  <a:srgbClr val="244060"/>
                </a:solidFill>
                <a:latin typeface="Trebuchet MS"/>
                <a:cs typeface="Trebuchet MS"/>
              </a:rPr>
              <a:t>spend</a:t>
            </a:r>
            <a:r>
              <a:rPr sz="2000" b="1" spc="-65" dirty="0">
                <a:solidFill>
                  <a:srgbClr val="244060"/>
                </a:solidFill>
                <a:latin typeface="Trebuchet MS"/>
                <a:cs typeface="Trebuchet MS"/>
              </a:rPr>
              <a:t> </a:t>
            </a:r>
            <a:r>
              <a:rPr sz="2000" b="1" dirty="0">
                <a:solidFill>
                  <a:srgbClr val="244060"/>
                </a:solidFill>
                <a:latin typeface="Trebuchet MS"/>
                <a:cs typeface="Trebuchet MS"/>
              </a:rPr>
              <a:t>the</a:t>
            </a:r>
            <a:r>
              <a:rPr sz="2000" b="1" spc="-50" dirty="0">
                <a:solidFill>
                  <a:srgbClr val="244060"/>
                </a:solidFill>
                <a:latin typeface="Trebuchet MS"/>
                <a:cs typeface="Trebuchet MS"/>
              </a:rPr>
              <a:t> </a:t>
            </a:r>
            <a:r>
              <a:rPr sz="2000" b="1" dirty="0">
                <a:solidFill>
                  <a:srgbClr val="244060"/>
                </a:solidFill>
                <a:latin typeface="Trebuchet MS"/>
                <a:cs typeface="Trebuchet MS"/>
              </a:rPr>
              <a:t>money</a:t>
            </a:r>
            <a:r>
              <a:rPr sz="2000" b="1" spc="-80" dirty="0">
                <a:solidFill>
                  <a:srgbClr val="244060"/>
                </a:solidFill>
                <a:latin typeface="Trebuchet MS"/>
                <a:cs typeface="Trebuchet MS"/>
              </a:rPr>
              <a:t> </a:t>
            </a:r>
            <a:r>
              <a:rPr sz="2000" b="1" spc="-10" dirty="0">
                <a:solidFill>
                  <a:srgbClr val="244060"/>
                </a:solidFill>
                <a:latin typeface="Trebuchet MS"/>
                <a:cs typeface="Trebuchet MS"/>
              </a:rPr>
              <a:t>wisely!</a:t>
            </a:r>
            <a:endParaRPr sz="2000" dirty="0">
              <a:latin typeface="Trebuchet MS"/>
              <a:cs typeface="Trebuchet MS"/>
            </a:endParaRPr>
          </a:p>
          <a:p>
            <a:pPr marL="91440" marR="81280">
              <a:lnSpc>
                <a:spcPct val="100000"/>
              </a:lnSpc>
              <a:spcBef>
                <a:spcPts val="1090"/>
              </a:spcBef>
              <a:tabLst>
                <a:tab pos="1133475" algn="l"/>
                <a:tab pos="2468880" algn="l"/>
                <a:tab pos="3248025" algn="l"/>
                <a:tab pos="3716020" algn="l"/>
                <a:tab pos="4229735" algn="l"/>
                <a:tab pos="5662295" algn="l"/>
                <a:tab pos="6194425" algn="l"/>
                <a:tab pos="7410450" algn="l"/>
              </a:tabLst>
            </a:pPr>
            <a:r>
              <a:rPr lang="en-US" sz="1800" b="1" spc="-10" dirty="0" smtClean="0">
                <a:solidFill>
                  <a:srgbClr val="77923B"/>
                </a:solidFill>
                <a:latin typeface="Trebuchet MS"/>
                <a:cs typeface="Trebuchet MS"/>
              </a:rPr>
              <a:t>Training session for beneficiaries </a:t>
            </a:r>
            <a:r>
              <a:rPr lang="ro-RO" sz="1800" b="1" spc="-10" dirty="0" smtClean="0">
                <a:solidFill>
                  <a:srgbClr val="77923B"/>
                </a:solidFill>
                <a:latin typeface="Trebuchet MS"/>
                <a:cs typeface="Trebuchet MS"/>
              </a:rPr>
              <a:t>with</a:t>
            </a:r>
            <a:r>
              <a:rPr lang="en-US" sz="1800" b="1" spc="-10" dirty="0" smtClean="0">
                <a:solidFill>
                  <a:srgbClr val="77923B"/>
                </a:solidFill>
                <a:latin typeface="Trebuchet MS"/>
                <a:cs typeface="Trebuchet MS"/>
              </a:rPr>
              <a:t> projects under implementation within </a:t>
            </a:r>
            <a:r>
              <a:rPr lang="en-US" sz="1800" b="1" spc="-10" dirty="0" err="1" smtClean="0">
                <a:solidFill>
                  <a:srgbClr val="77923B"/>
                </a:solidFill>
                <a:latin typeface="Trebuchet MS"/>
                <a:cs typeface="Trebuchet MS"/>
              </a:rPr>
              <a:t>Interreg</a:t>
            </a:r>
            <a:r>
              <a:rPr lang="en-US" sz="1800" b="1" spc="-10" dirty="0" smtClean="0">
                <a:solidFill>
                  <a:srgbClr val="77923B"/>
                </a:solidFill>
                <a:latin typeface="Trebuchet MS"/>
                <a:cs typeface="Trebuchet MS"/>
              </a:rPr>
              <a:t> VI-A Ro-Bg </a:t>
            </a:r>
            <a:r>
              <a:rPr lang="en-US" sz="1800" b="1" spc="-10" dirty="0" err="1" smtClean="0">
                <a:solidFill>
                  <a:srgbClr val="77923B"/>
                </a:solidFill>
                <a:latin typeface="Trebuchet MS"/>
                <a:cs typeface="Trebuchet MS"/>
              </a:rPr>
              <a:t>Programme</a:t>
            </a:r>
            <a:endParaRPr sz="1800" dirty="0">
              <a:latin typeface="Trebuchet MS"/>
              <a:cs typeface="Trebuchet MS"/>
            </a:endParaRPr>
          </a:p>
          <a:p>
            <a:pPr>
              <a:lnSpc>
                <a:spcPct val="100000"/>
              </a:lnSpc>
            </a:pPr>
            <a:endParaRPr sz="1800" dirty="0">
              <a:latin typeface="Trebuchet MS"/>
              <a:cs typeface="Trebuchet MS"/>
            </a:endParaRPr>
          </a:p>
          <a:p>
            <a:pPr>
              <a:lnSpc>
                <a:spcPct val="100000"/>
              </a:lnSpc>
              <a:spcBef>
                <a:spcPts val="140"/>
              </a:spcBef>
            </a:pPr>
            <a:endParaRPr sz="1800" dirty="0">
              <a:latin typeface="Trebuchet MS"/>
              <a:cs typeface="Trebuchet MS"/>
            </a:endParaRPr>
          </a:p>
          <a:p>
            <a:pPr marL="91440">
              <a:lnSpc>
                <a:spcPct val="100000"/>
              </a:lnSpc>
              <a:spcBef>
                <a:spcPts val="5"/>
              </a:spcBef>
            </a:pPr>
            <a:r>
              <a:rPr lang="en-US" b="1" i="1" spc="-20" dirty="0" smtClean="0">
                <a:solidFill>
                  <a:srgbClr val="244060"/>
                </a:solidFill>
                <a:latin typeface="Trebuchet MS"/>
                <a:cs typeface="Trebuchet MS"/>
              </a:rPr>
              <a:t>24</a:t>
            </a:r>
            <a:r>
              <a:rPr lang="en-US" b="1" i="1" spc="-20" baseline="30000" dirty="0" smtClean="0">
                <a:solidFill>
                  <a:srgbClr val="244060"/>
                </a:solidFill>
                <a:latin typeface="Trebuchet MS"/>
                <a:cs typeface="Trebuchet MS"/>
              </a:rPr>
              <a:t>th</a:t>
            </a:r>
            <a:r>
              <a:rPr lang="en-US" b="1" i="1" spc="-20" dirty="0" smtClean="0">
                <a:solidFill>
                  <a:srgbClr val="244060"/>
                </a:solidFill>
                <a:latin typeface="Trebuchet MS"/>
                <a:cs typeface="Trebuchet MS"/>
              </a:rPr>
              <a:t> </a:t>
            </a:r>
            <a:r>
              <a:rPr lang="ro-RO" sz="1800" b="1" i="1" dirty="0" smtClean="0">
                <a:solidFill>
                  <a:srgbClr val="244060"/>
                </a:solidFill>
                <a:latin typeface="Trebuchet MS"/>
                <a:cs typeface="Trebuchet MS"/>
              </a:rPr>
              <a:t>of </a:t>
            </a:r>
            <a:r>
              <a:rPr lang="en-US" b="1" i="1" smtClean="0">
                <a:solidFill>
                  <a:srgbClr val="244060"/>
                </a:solidFill>
                <a:latin typeface="Trebuchet MS"/>
                <a:cs typeface="Trebuchet MS"/>
              </a:rPr>
              <a:t>November</a:t>
            </a:r>
            <a:r>
              <a:rPr lang="ro-RO" sz="1800" b="1" i="1" smtClean="0">
                <a:solidFill>
                  <a:srgbClr val="244060"/>
                </a:solidFill>
                <a:latin typeface="Trebuchet MS"/>
                <a:cs typeface="Trebuchet MS"/>
              </a:rPr>
              <a:t> </a:t>
            </a:r>
            <a:r>
              <a:rPr lang="ro-RO" sz="1800" b="1" i="1" dirty="0" smtClean="0">
                <a:solidFill>
                  <a:srgbClr val="244060"/>
                </a:solidFill>
                <a:latin typeface="Trebuchet MS"/>
                <a:cs typeface="Trebuchet MS"/>
              </a:rPr>
              <a:t>2025</a:t>
            </a:r>
            <a:r>
              <a:rPr lang="en-US" sz="1800" b="1" i="1" dirty="0" smtClean="0">
                <a:solidFill>
                  <a:srgbClr val="244060"/>
                </a:solidFill>
                <a:latin typeface="Trebuchet MS"/>
                <a:cs typeface="Trebuchet MS"/>
              </a:rPr>
              <a:t> </a:t>
            </a:r>
            <a:r>
              <a:rPr sz="1800" b="1" i="1" dirty="0" smtClean="0">
                <a:solidFill>
                  <a:srgbClr val="77923B"/>
                </a:solidFill>
                <a:latin typeface="Trebuchet MS"/>
                <a:cs typeface="Trebuchet MS"/>
              </a:rPr>
              <a:t>I</a:t>
            </a:r>
            <a:r>
              <a:rPr sz="1800" b="1" i="1" spc="-15" dirty="0" smtClean="0">
                <a:solidFill>
                  <a:srgbClr val="77923B"/>
                </a:solidFill>
                <a:latin typeface="Trebuchet MS"/>
                <a:cs typeface="Trebuchet MS"/>
              </a:rPr>
              <a:t> </a:t>
            </a:r>
            <a:r>
              <a:rPr lang="en-US" b="1" i="1" dirty="0" smtClean="0">
                <a:solidFill>
                  <a:srgbClr val="244060"/>
                </a:solidFill>
                <a:latin typeface="Trebuchet MS"/>
                <a:cs typeface="Trebuchet MS"/>
              </a:rPr>
              <a:t>Online</a:t>
            </a:r>
            <a:endParaRPr sz="1800" i="1" dirty="0">
              <a:solidFill>
                <a:srgbClr val="FF0000"/>
              </a:solidFill>
              <a:latin typeface="Trebuchet MS"/>
              <a:cs typeface="Trebuchet MS"/>
            </a:endParaRPr>
          </a:p>
        </p:txBody>
      </p:sp>
      <p:sp>
        <p:nvSpPr>
          <p:cNvPr id="4" name="object 4"/>
          <p:cNvSpPr txBox="1"/>
          <p:nvPr/>
        </p:nvSpPr>
        <p:spPr>
          <a:xfrm>
            <a:off x="745236" y="3733800"/>
            <a:ext cx="7722234" cy="1071447"/>
          </a:xfrm>
          <a:prstGeom prst="rect">
            <a:avLst/>
          </a:prstGeom>
          <a:ln w="57911">
            <a:solidFill>
              <a:srgbClr val="FFFFFF"/>
            </a:solidFill>
          </a:ln>
        </p:spPr>
        <p:txBody>
          <a:bodyPr vert="horz" wrap="square" lIns="0" tIns="85725" rIns="0" bIns="0" rtlCol="0">
            <a:spAutoFit/>
          </a:bodyPr>
          <a:lstStyle/>
          <a:p>
            <a:pPr>
              <a:lnSpc>
                <a:spcPct val="100000"/>
              </a:lnSpc>
              <a:spcBef>
                <a:spcPts val="675"/>
              </a:spcBef>
            </a:pPr>
            <a:endParaRPr sz="3200" dirty="0">
              <a:latin typeface="Times New Roman"/>
              <a:cs typeface="Times New Roman"/>
            </a:endParaRPr>
          </a:p>
          <a:p>
            <a:pPr marL="90805">
              <a:lnSpc>
                <a:spcPct val="100000"/>
              </a:lnSpc>
            </a:pPr>
            <a:r>
              <a:rPr lang="en-US" sz="3200" b="1" dirty="0" smtClean="0">
                <a:solidFill>
                  <a:srgbClr val="77923B"/>
                </a:solidFill>
                <a:latin typeface="Trebuchet MS"/>
                <a:cs typeface="Trebuchet MS"/>
              </a:rPr>
              <a:t>Key aspects regarding implementation</a:t>
            </a:r>
            <a:endParaRPr sz="3200" dirty="0">
              <a:latin typeface="Trebuchet MS"/>
              <a:cs typeface="Trebuchet M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62127" y="1226343"/>
            <a:ext cx="8813293" cy="6321731"/>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algn="just"/>
            <a:r>
              <a:rPr lang="en-US" sz="1600" b="1" u="sng" dirty="0" smtClean="0">
                <a:solidFill>
                  <a:schemeClr val="accent1">
                    <a:lumMod val="50000"/>
                  </a:schemeClr>
                </a:solidFill>
                <a:latin typeface="Trebuchet MS" panose="020B0603020202020204" pitchFamily="34" charset="0"/>
              </a:rPr>
              <a:t>Minor modifications (Notifications): </a:t>
            </a: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Contact data change of the LP or of the project partners.</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Change of the euro bank account of the LP and / or National currency bank account(s) of the partners.</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Modification of the name of the partner, without changing the identification number of the institution (BULSTAT, fiscal registration number).</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Material errors in the text of the contract.</a:t>
            </a: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Budget changes between budget lines, up to 10% of the total partner budget.</a:t>
            </a: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Minor modifications of the work plan (not affecting the intervention logic).</a:t>
            </a: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Other non-substantial changes.</a:t>
            </a:r>
            <a:endParaRPr lang="en-GB"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8" name="Picture 7"/>
          <p:cNvPicPr>
            <a:picLocks noChangeAspect="1"/>
          </p:cNvPicPr>
          <p:nvPr/>
        </p:nvPicPr>
        <p:blipFill>
          <a:blip r:embed="rId4"/>
          <a:stretch>
            <a:fillRect/>
          </a:stretch>
        </p:blipFill>
        <p:spPr>
          <a:xfrm>
            <a:off x="5791200" y="172212"/>
            <a:ext cx="2819400" cy="1866900"/>
          </a:xfrm>
          <a:prstGeom prst="rect">
            <a:avLst/>
          </a:prstGeom>
        </p:spPr>
      </p:pic>
    </p:spTree>
    <p:extLst>
      <p:ext uri="{BB962C8B-B14F-4D97-AF65-F5344CB8AC3E}">
        <p14:creationId xmlns:p14="http://schemas.microsoft.com/office/powerpoint/2010/main" val="17825064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62127" y="1226343"/>
            <a:ext cx="8813293" cy="6475619"/>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algn="just"/>
            <a:r>
              <a:rPr lang="en-US" sz="1600" b="1" u="sng" dirty="0" smtClean="0">
                <a:solidFill>
                  <a:schemeClr val="accent1">
                    <a:lumMod val="50000"/>
                  </a:schemeClr>
                </a:solidFill>
                <a:latin typeface="Trebuchet MS" panose="020B0603020202020204" pitchFamily="34" charset="0"/>
              </a:rPr>
              <a:t>Major modifications (Addendum!): </a:t>
            </a:r>
          </a:p>
          <a:p>
            <a:pPr marL="512763"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Changes in the partnership (partner withdrawal</a:t>
            </a:r>
            <a:r>
              <a:rPr lang="en-GB"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 replacement of partner / other partners fully or partially taking over; legal succession; )</a:t>
            </a: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512763"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Substantial changes in the content of the project.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Changes in the budget (other than flexibility);</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Changes between budget lines higher than 10%;</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Reallocation of funds between partners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Changes of technical specifications of equipment and services*;</a:t>
            </a: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Extension of the implementation period (exceptional cases/max 3 months*).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Other substantial changes.</a:t>
            </a:r>
            <a:endParaRPr kumimoji="0" lang="en-GB"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5943600" y="172212"/>
            <a:ext cx="2895600" cy="1796667"/>
          </a:xfrm>
          <a:prstGeom prst="rect">
            <a:avLst/>
          </a:prstGeom>
        </p:spPr>
      </p:pic>
    </p:spTree>
    <p:extLst>
      <p:ext uri="{BB962C8B-B14F-4D97-AF65-F5344CB8AC3E}">
        <p14:creationId xmlns:p14="http://schemas.microsoft.com/office/powerpoint/2010/main" val="10101254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71271" y="1025652"/>
            <a:ext cx="8813293" cy="6506397"/>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algn="just"/>
            <a:r>
              <a:rPr lang="en-US" sz="1600" b="1" u="sng" dirty="0" smtClean="0">
                <a:solidFill>
                  <a:schemeClr val="accent1">
                    <a:lumMod val="50000"/>
                  </a:schemeClr>
                </a:solidFill>
                <a:latin typeface="Trebuchet MS" panose="020B0603020202020204" pitchFamily="34" charset="0"/>
              </a:rPr>
              <a:t>Technical modifications for constructions: </a:t>
            </a:r>
          </a:p>
          <a:p>
            <a:pPr marL="512763" marR="0" lvl="0" indent="-342900" algn="just">
              <a:lnSpc>
                <a:spcPct val="120000"/>
              </a:lnSpc>
              <a:spcBef>
                <a:spcPts val="600"/>
              </a:spcBef>
              <a:spcAft>
                <a:spcPts val="600"/>
              </a:spcAft>
              <a:buFont typeface="+mj-lt"/>
              <a:buAutoNum type="alphaLcPeriod"/>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Mandatory to submit the technical project to JS + legal representative's statement regarding modifications (10 working days since receipt);</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512763"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All changes shall be presented:</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Modification</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of the emplacement / location of investment</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Modifications of the functionality of the designed spaces / rooms;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Modification of the functional / technological / constructive solutions*;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Modification of the technical – economic indicators of the investment;</a:t>
            </a: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Modification regarding the measurements of the investments.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Other substantial changes.</a:t>
            </a:r>
            <a:endParaRPr kumimoji="0" lang="en-GB"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r>
              <a:rPr kumimoji="0" lang="en-GB"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b="1" i="0" u="sng" strike="noStrike" kern="0" cap="none" spc="0" normalizeH="0" baseline="0" noProof="0" dirty="0" smtClean="0">
                <a:ln>
                  <a:noFill/>
                </a:ln>
                <a:solidFill>
                  <a:srgbClr val="FF0000"/>
                </a:solidFill>
                <a:effectLst/>
                <a:uLnTx/>
                <a:uFillTx/>
                <a:latin typeface="Trebuchet MS" panose="020B0603020202020204" pitchFamily="34" charset="0"/>
              </a:rPr>
              <a:t>JS will provide feedback on the TP and inform you if</a:t>
            </a:r>
            <a:r>
              <a:rPr kumimoji="0" lang="en-US" b="1" i="0" u="sng" strike="noStrike" kern="0" cap="none" spc="0" normalizeH="0" noProof="0" dirty="0" smtClean="0">
                <a:ln>
                  <a:noFill/>
                </a:ln>
                <a:solidFill>
                  <a:srgbClr val="FF0000"/>
                </a:solidFill>
                <a:effectLst/>
                <a:uLnTx/>
                <a:uFillTx/>
                <a:latin typeface="Trebuchet MS" panose="020B0603020202020204" pitchFamily="34" charset="0"/>
              </a:rPr>
              <a:t> addendum is needed</a:t>
            </a:r>
            <a:r>
              <a:rPr kumimoji="0" lang="en-US" b="1" i="0" u="sng" strike="noStrike" kern="0" cap="none" spc="0" normalizeH="0" baseline="0" noProof="0" dirty="0" smtClean="0">
                <a:ln>
                  <a:noFill/>
                </a:ln>
                <a:solidFill>
                  <a:srgbClr val="FF0000"/>
                </a:solidFill>
                <a:effectLst/>
                <a:uLnTx/>
                <a:uFillTx/>
                <a:latin typeface="Trebuchet MS" panose="020B0603020202020204" pitchFamily="34" charset="0"/>
              </a:rPr>
              <a:t>!</a:t>
            </a:r>
            <a:endParaRPr lang="en-US"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6265393" y="0"/>
            <a:ext cx="2855747" cy="2139481"/>
          </a:xfrm>
          <a:prstGeom prst="rect">
            <a:avLst/>
          </a:prstGeom>
        </p:spPr>
      </p:pic>
    </p:spTree>
    <p:extLst>
      <p:ext uri="{BB962C8B-B14F-4D97-AF65-F5344CB8AC3E}">
        <p14:creationId xmlns:p14="http://schemas.microsoft.com/office/powerpoint/2010/main" val="11616790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Anti fraud policy:</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34695" y="1752600"/>
            <a:ext cx="8813293" cy="6278642"/>
          </a:xfrm>
          <a:prstGeom prst="rect">
            <a:avLst/>
          </a:prstGeom>
          <a:noFill/>
        </p:spPr>
        <p:txBody>
          <a:bodyPr wrap="square" rtlCol="0">
            <a:spAutoFit/>
          </a:bodyPr>
          <a:lstStyle/>
          <a:p>
            <a:pPr marR="0" lvl="0" algn="just"/>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Project Implementation Manual:</a:t>
            </a:r>
            <a:r>
              <a:rPr lang="ro-RO"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ro-RO"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M</a:t>
            </a:r>
            <a:r>
              <a:rPr lang="en-US" sz="1600" b="1" u="sng"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easures</a:t>
            </a:r>
            <a:r>
              <a:rPr lang="en-US"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set out in order to</a:t>
            </a:r>
            <a:r>
              <a:rPr lang="ro-RO" sz="1600" b="1" u="sng"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eliminate</a:t>
            </a:r>
            <a:r>
              <a:rPr lang="ro-RO"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ro-RO"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ro-RO" sz="1600" dirty="0" smtClean="0">
                <a:solidFill>
                  <a:schemeClr val="bg1"/>
                </a:solidFill>
                <a:latin typeface="Trebuchet MS" panose="020B0603020202020204" pitchFamily="34" charset="0"/>
                <a:ea typeface="Times New Roman" panose="02020603050405020304" pitchFamily="18" charset="0"/>
                <a:cs typeface="Times New Roman" panose="02020603050405020304" pitchFamily="18" charset="0"/>
              </a:rPr>
              <a:t>- </a:t>
            </a:r>
            <a:r>
              <a:rPr lang="ro-RO"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fraud risks in public procurement</a:t>
            </a:r>
          </a:p>
          <a:p>
            <a:pPr marL="403225"/>
            <a:endParaRPr lang="ro-RO"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Strictly follow national procurement rules</a:t>
            </a:r>
            <a:r>
              <a:rPr lang="ro-RO" sz="1600" dirty="0" smtClean="0">
                <a:solidFill>
                  <a:schemeClr val="accent1">
                    <a:lumMod val="50000"/>
                  </a:schemeClr>
                </a:solidFill>
                <a:latin typeface="Trebuchet MS" panose="020B0603020202020204" pitchFamily="34" charset="0"/>
              </a:rPr>
              <a:t> (Romanian private </a:t>
            </a:r>
            <a:r>
              <a:rPr lang="en-US" sz="1600" dirty="0" smtClean="0">
                <a:solidFill>
                  <a:schemeClr val="accent1">
                    <a:lumMod val="50000"/>
                  </a:schemeClr>
                </a:solidFill>
                <a:latin typeface="Trebuchet MS" panose="020B0603020202020204" pitchFamily="34" charset="0"/>
              </a:rPr>
              <a:t>partners</a:t>
            </a:r>
            <a:r>
              <a:rPr lang="ro-RO" sz="1600" dirty="0" smtClean="0">
                <a:solidFill>
                  <a:schemeClr val="accent1">
                    <a:lumMod val="50000"/>
                  </a:schemeClr>
                </a:solidFill>
                <a:latin typeface="Trebuchet MS" panose="020B0603020202020204" pitchFamily="34" charset="0"/>
              </a:rPr>
              <a:t> </a:t>
            </a:r>
            <a:r>
              <a:rPr lang="ro-RO" sz="1600" dirty="0" err="1" smtClean="0">
                <a:solidFill>
                  <a:schemeClr val="accent1">
                    <a:lumMod val="50000"/>
                  </a:schemeClr>
                </a:solidFill>
                <a:latin typeface="Trebuchet MS" panose="020B0603020202020204" pitchFamily="34" charset="0"/>
              </a:rPr>
              <a:t>have</a:t>
            </a:r>
            <a:r>
              <a:rPr lang="ro-RO" sz="1600" dirty="0" smtClean="0">
                <a:solidFill>
                  <a:schemeClr val="accent1">
                    <a:lumMod val="50000"/>
                  </a:schemeClr>
                </a:solidFill>
                <a:latin typeface="Trebuchet MS" panose="020B0603020202020204" pitchFamily="34" charset="0"/>
              </a:rPr>
              <a:t> special </a:t>
            </a:r>
            <a:r>
              <a:rPr lang="ro-RO" sz="1600" dirty="0" err="1" smtClean="0">
                <a:solidFill>
                  <a:schemeClr val="accent1">
                    <a:lumMod val="50000"/>
                  </a:schemeClr>
                </a:solidFill>
                <a:latin typeface="Trebuchet MS" panose="020B0603020202020204" pitchFamily="34" charset="0"/>
              </a:rPr>
              <a:t>Programme</a:t>
            </a:r>
            <a:r>
              <a:rPr lang="ro-RO" sz="1600" dirty="0" smtClean="0">
                <a:solidFill>
                  <a:schemeClr val="accent1">
                    <a:lumMod val="50000"/>
                  </a:schemeClr>
                </a:solidFill>
                <a:latin typeface="Trebuchet MS" panose="020B0603020202020204" pitchFamily="34" charset="0"/>
              </a:rPr>
              <a:t> </a:t>
            </a:r>
            <a:r>
              <a:rPr lang="en-US" sz="1600" dirty="0" smtClean="0">
                <a:solidFill>
                  <a:schemeClr val="accent1">
                    <a:lumMod val="50000"/>
                  </a:schemeClr>
                </a:solidFill>
                <a:latin typeface="Trebuchet MS" panose="020B0603020202020204" pitchFamily="34" charset="0"/>
              </a:rPr>
              <a:t>procedure</a:t>
            </a:r>
            <a:r>
              <a:rPr lang="ro-RO" sz="1600" dirty="0" smtClean="0">
                <a:solidFill>
                  <a:schemeClr val="accent1">
                    <a:lumMod val="50000"/>
                  </a:schemeClr>
                </a:solidFill>
                <a:latin typeface="Trebuchet MS" panose="020B0603020202020204" pitchFamily="34" charset="0"/>
              </a:rPr>
              <a:t> for </a:t>
            </a:r>
            <a:r>
              <a:rPr lang="en-US" sz="1600" dirty="0" smtClean="0">
                <a:solidFill>
                  <a:schemeClr val="accent1">
                    <a:lumMod val="50000"/>
                  </a:schemeClr>
                </a:solidFill>
                <a:latin typeface="Trebuchet MS" panose="020B0603020202020204" pitchFamily="34" charset="0"/>
              </a:rPr>
              <a:t>procurement</a:t>
            </a:r>
            <a:r>
              <a:rPr lang="ro-RO" sz="1600" dirty="0" smtClean="0">
                <a:solidFill>
                  <a:schemeClr val="accent1">
                    <a:lumMod val="50000"/>
                  </a:schemeClr>
                </a:solidFill>
                <a:latin typeface="Trebuchet MS" panose="020B0603020202020204" pitchFamily="34" charset="0"/>
              </a:rPr>
              <a:t>)</a:t>
            </a:r>
            <a:r>
              <a:rPr lang="en-US" sz="1600" dirty="0" smtClean="0">
                <a:solidFill>
                  <a:schemeClr val="accent1">
                    <a:lumMod val="50000"/>
                  </a:schemeClr>
                </a:solidFill>
                <a:latin typeface="Trebuchet MS" panose="020B0603020202020204" pitchFamily="34" charset="0"/>
              </a:rPr>
              <a:t>; </a:t>
            </a:r>
          </a:p>
          <a:p>
            <a:pPr marL="403225"/>
            <a:endParaRPr lang="ro-RO" sz="1600" dirty="0" smtClean="0">
              <a:solidFill>
                <a:schemeClr val="accent1">
                  <a:lumMod val="50000"/>
                </a:schemeClr>
              </a:solidFill>
              <a:latin typeface="Trebuchet MS" panose="020B0603020202020204" pitchFamily="34" charset="0"/>
            </a:endParaRPr>
          </a:p>
          <a:p>
            <a:pPr marL="403225"/>
            <a:r>
              <a:rPr lang="ro-RO" sz="1600" dirty="0" smtClean="0">
                <a:solidFill>
                  <a:schemeClr val="accent1">
                    <a:lumMod val="50000"/>
                  </a:schemeClr>
                </a:solidFill>
                <a:latin typeface="Trebuchet MS" panose="020B0603020202020204" pitchFamily="34" charset="0"/>
              </a:rPr>
              <a:t>N</a:t>
            </a:r>
            <a:r>
              <a:rPr lang="en-US" sz="1600" dirty="0" smtClean="0">
                <a:solidFill>
                  <a:schemeClr val="accent1">
                    <a:lumMod val="50000"/>
                  </a:schemeClr>
                </a:solidFill>
                <a:latin typeface="Trebuchet MS" panose="020B0603020202020204" pitchFamily="34" charset="0"/>
              </a:rPr>
              <a:t>ever split contracts or manipulate values to avoid legal thresholds.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All personnel involved in procurement must sign and register declarations of no conflict of interest; these must be available for </a:t>
            </a:r>
            <a:r>
              <a:rPr lang="en-US" sz="1600" dirty="0" err="1" smtClean="0">
                <a:solidFill>
                  <a:schemeClr val="accent1">
                    <a:lumMod val="50000"/>
                  </a:schemeClr>
                </a:solidFill>
                <a:latin typeface="Trebuchet MS" panose="020B0603020202020204" pitchFamily="34" charset="0"/>
              </a:rPr>
              <a:t>Programme</a:t>
            </a:r>
            <a:r>
              <a:rPr lang="en-US" sz="1600" dirty="0" smtClean="0">
                <a:solidFill>
                  <a:schemeClr val="accent1">
                    <a:lumMod val="50000"/>
                  </a:schemeClr>
                </a:solidFill>
                <a:latin typeface="Trebuchet MS" panose="020B0603020202020204" pitchFamily="34" charset="0"/>
              </a:rPr>
              <a:t> checks.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Apply the “four eyes principle” (double-checking) for all procurement documents.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Ensure transparency, equal treatment, and fair competition in all procurement activities.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Avoid bid rigging, kickbacks, and deliberate mismanagement; use qualified experts for evaluations.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For public partners: use the PREVENT system in Romania where required, and follow all national/EU legal provisions.</a:t>
            </a:r>
          </a:p>
          <a:p>
            <a:pPr marL="403225"/>
            <a:endParaRPr lang="en-US" sz="1600" dirty="0" smtClean="0">
              <a:solidFill>
                <a:schemeClr val="accent1">
                  <a:lumMod val="50000"/>
                </a:schemeClr>
              </a:solidFill>
              <a:latin typeface="Trebuchet MS" panose="020B0603020202020204" pitchFamily="34" charset="0"/>
            </a:endParaRPr>
          </a:p>
          <a:p>
            <a:pPr marL="403225"/>
            <a:endParaRPr lang="en-US" sz="1600" dirty="0" smtClean="0">
              <a:solidFill>
                <a:schemeClr val="accent1">
                  <a:lumMod val="50000"/>
                </a:schemeClr>
              </a:solidFill>
              <a:latin typeface="Trebuchet MS" panose="020B0603020202020204" pitchFamily="34" charset="0"/>
            </a:endParaRPr>
          </a:p>
          <a:p>
            <a:r>
              <a:rPr kumimoji="0" lang="en-GB"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2050" name="Picture 2" descr="Anti-fraud measures image with fewer images and 'Zero tolerance to fraud' phra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5230" y="21777"/>
            <a:ext cx="1742758" cy="1742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7284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1000" y="936911"/>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Anti fraud policy:</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43839" y="1219200"/>
            <a:ext cx="8813293" cy="5912388"/>
          </a:xfrm>
          <a:prstGeom prst="rect">
            <a:avLst/>
          </a:prstGeom>
          <a:noFill/>
        </p:spPr>
        <p:txBody>
          <a:bodyPr wrap="square" rtlCol="0">
            <a:spAutoFit/>
          </a:bodyPr>
          <a:lstStyle/>
          <a:p>
            <a:pPr marR="0" lvl="0" algn="just">
              <a:lnSpc>
                <a:spcPct val="120000"/>
              </a:lnSpc>
              <a:spcBef>
                <a:spcPts val="600"/>
              </a:spcBef>
              <a:spcAft>
                <a:spcPts val="600"/>
              </a:spcAft>
            </a:pP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Project Implementation Manual</a:t>
            </a:r>
            <a:r>
              <a:rPr lang="ro-RO"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 </a:t>
            </a:r>
            <a:r>
              <a:rPr lang="ro-RO" sz="1600" b="1"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600" b="1" u="sng"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Practical guide on fraud </a:t>
            </a:r>
            <a:endParaRPr lang="en-US" sz="1400" b="1" u="sng" dirty="0" smtClean="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341313" algn="just"/>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M</a:t>
            </a:r>
            <a:r>
              <a:rPr kumimoji="0" lang="en-US" sz="1600" b="0" i="0" u="none" strike="noStrike" kern="0" cap="none" spc="0" normalizeH="0" baseline="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aintain</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ethical conduct in all project activities; personal interests must not interfere.</a:t>
            </a:r>
          </a:p>
          <a:p>
            <a:pPr marL="341313" algn="just"/>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Recommended: Have an internal code of conduct and conflict of interest policy, and ensure all staff are informed. All PTM</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members shall sign declarations for lack of conflict of interest.</a:t>
            </a:r>
            <a:endPar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endParaRPr lang="ro-RO"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kumimoji="0" lang="ro-RO" sz="1600" b="0" i="0" u="none" strike="noStrike" kern="0" cap="none" spc="0" normalizeH="0" baseline="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Any</a:t>
            </a:r>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ro-RO" sz="1600" b="0" i="0" u="none" strike="noStrike" kern="0" cap="none" spc="0" normalizeH="0" baseline="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situation</a:t>
            </a:r>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of conflict</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of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interest</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shall</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immediately</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ro-RO" sz="1600" b="0" i="0" u="none" strike="noStrike" kern="0" cap="none" spc="0" normalizeH="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be</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addressed</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and</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ro-RO" sz="1600" b="0" i="0" u="none" strike="noStrike" kern="0" cap="none" spc="0" normalizeH="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person</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in conflict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shall</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ro-RO" sz="1600" b="0" i="0" u="none" strike="noStrike" kern="0" cap="none" spc="0" normalizeH="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be</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replaced</a:t>
            </a:r>
            <a:endParaRPr kumimoji="0" lang="en-US" sz="1600" b="0" i="0" u="none" strike="noStrike" kern="0" cap="none" spc="0" normalizeH="0" baseline="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Pay special attention to procurement, as it is highly susceptible to fraud.</a:t>
            </a:r>
          </a:p>
          <a:p>
            <a:pPr marL="341313" algn="just"/>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All documents submitted for verification must be genuine; forged documents may have financial consequences for the project.</a:t>
            </a:r>
            <a:endPar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endPar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lang="ro-RO" sz="1600" dirty="0" smtClean="0">
                <a:solidFill>
                  <a:schemeClr val="accent1">
                    <a:lumMod val="50000"/>
                  </a:schemeClr>
                </a:solidFill>
                <a:latin typeface="Trebuchet MS" panose="020B0603020202020204" pitchFamily="34" charset="0"/>
              </a:rPr>
              <a:t>U</a:t>
            </a:r>
            <a:r>
              <a:rPr lang="en-US" sz="1600" dirty="0" smtClean="0">
                <a:solidFill>
                  <a:schemeClr val="accent1">
                    <a:lumMod val="50000"/>
                  </a:schemeClr>
                </a:solidFill>
                <a:latin typeface="Trebuchet MS" panose="020B0603020202020204" pitchFamily="34" charset="0"/>
              </a:rPr>
              <a:t>se internal audit units to review procurement processes, if available (recommended)</a:t>
            </a:r>
            <a:endParaRPr lang="ro-RO" sz="1600" dirty="0" smtClean="0">
              <a:solidFill>
                <a:schemeClr val="accent1">
                  <a:lumMod val="50000"/>
                </a:schemeClr>
              </a:solidFill>
              <a:latin typeface="Trebuchet MS" panose="020B0603020202020204" pitchFamily="34" charset="0"/>
            </a:endParaRPr>
          </a:p>
          <a:p>
            <a:pPr marL="341313"/>
            <a:endParaRPr lang="ro-RO" sz="1600" dirty="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Any suspicion of fraud must be reported to the </a:t>
            </a:r>
            <a:r>
              <a:rPr lang="en-US" sz="1600" dirty="0" err="1" smtClean="0">
                <a:solidFill>
                  <a:schemeClr val="accent1">
                    <a:lumMod val="50000"/>
                  </a:schemeClr>
                </a:solidFill>
                <a:latin typeface="Trebuchet MS" panose="020B0603020202020204" pitchFamily="34" charset="0"/>
              </a:rPr>
              <a:t>Programme’s</a:t>
            </a:r>
            <a:r>
              <a:rPr lang="en-US" sz="1600" dirty="0" smtClean="0">
                <a:solidFill>
                  <a:schemeClr val="accent1">
                    <a:lumMod val="50000"/>
                  </a:schemeClr>
                </a:solidFill>
                <a:latin typeface="Trebuchet MS" panose="020B0603020202020204" pitchFamily="34" charset="0"/>
              </a:rPr>
              <a:t> whistleblower contacts (</a:t>
            </a:r>
            <a:r>
              <a:rPr lang="en-US" sz="1600" dirty="0" smtClean="0">
                <a:solidFill>
                  <a:schemeClr val="accent1">
                    <a:lumMod val="50000"/>
                  </a:schemeClr>
                </a:solidFill>
                <a:latin typeface="Trebuchet MS" panose="020B0603020202020204" pitchFamily="34" charset="0"/>
                <a:hlinkClick r:id="rId3"/>
              </a:rPr>
              <a:t>sesizari.proiecte@mdrap.ro</a:t>
            </a:r>
            <a:r>
              <a:rPr lang="en-US" sz="1600" dirty="0" smtClean="0">
                <a:solidFill>
                  <a:schemeClr val="accent1">
                    <a:lumMod val="50000"/>
                  </a:schemeClr>
                </a:solidFill>
                <a:latin typeface="Trebuchet MS" panose="020B0603020202020204" pitchFamily="34" charset="0"/>
              </a:rPr>
              <a:t> for Romania and </a:t>
            </a:r>
            <a:r>
              <a:rPr lang="en-US" sz="1600" b="0" i="0" u="none" strike="noStrike" baseline="0" dirty="0" smtClean="0">
                <a:solidFill>
                  <a:srgbClr val="0462C1"/>
                </a:solidFill>
                <a:latin typeface="Trebuchet MS" panose="020B0603020202020204" pitchFamily="34" charset="0"/>
                <a:hlinkClick r:id="rId4"/>
              </a:rPr>
              <a:t>mariya.doseva@mrrb.government.bg</a:t>
            </a:r>
            <a:r>
              <a:rPr lang="ro-RO" sz="1600" dirty="0">
                <a:solidFill>
                  <a:srgbClr val="0462C1"/>
                </a:solidFill>
                <a:latin typeface="Trebuchet MS" panose="020B0603020202020204" pitchFamily="34" charset="0"/>
              </a:rPr>
              <a:t> </a:t>
            </a:r>
            <a:r>
              <a:rPr lang="en-US" sz="1600" b="0" i="0" u="none" strike="noStrike" baseline="0" dirty="0" smtClean="0">
                <a:solidFill>
                  <a:srgbClr val="0462C1"/>
                </a:solidFill>
                <a:latin typeface="Trebuchet MS" panose="020B0603020202020204" pitchFamily="34" charset="0"/>
                <a:hlinkClick r:id="rId5"/>
              </a:rPr>
              <a:t>IDeneva@mrrb.government.bg</a:t>
            </a:r>
            <a:r>
              <a:rPr lang="ro-RO" sz="1200" dirty="0">
                <a:solidFill>
                  <a:srgbClr val="0462C1"/>
                </a:solidFill>
                <a:latin typeface="Calibri" panose="020F0502020204030204" pitchFamily="34" charset="0"/>
              </a:rPr>
              <a:t> </a:t>
            </a:r>
            <a:r>
              <a:rPr lang="ro-RO" sz="1200" dirty="0" smtClean="0">
                <a:solidFill>
                  <a:srgbClr val="0462C1"/>
                </a:solidFill>
                <a:latin typeface="Calibri" panose="020F0502020204030204" pitchFamily="34" charset="0"/>
              </a:rPr>
              <a:t>, </a:t>
            </a:r>
            <a:r>
              <a:rPr lang="en-US" sz="1200" b="0" i="0" u="none" strike="noStrike" baseline="0" dirty="0" smtClean="0">
                <a:solidFill>
                  <a:srgbClr val="0462C1"/>
                </a:solidFill>
                <a:latin typeface="Calibri" panose="020F0502020204030204" pitchFamily="34" charset="0"/>
              </a:rPr>
              <a:t> </a:t>
            </a:r>
            <a:r>
              <a:rPr lang="en-US" sz="1600" b="0" i="0" u="none" strike="noStrike" baseline="0" dirty="0" smtClean="0">
                <a:solidFill>
                  <a:srgbClr val="0462C1"/>
                </a:solidFill>
                <a:latin typeface="Trebuchet MS" panose="020B0603020202020204" pitchFamily="34" charset="0"/>
                <a:hlinkClick r:id="rId6"/>
              </a:rPr>
              <a:t>NA-RO-BG@mrrb.government.bg</a:t>
            </a:r>
            <a:r>
              <a:rPr lang="ro-RO" sz="1600" b="0" i="0" u="none" strike="noStrike" baseline="0" dirty="0" smtClean="0">
                <a:solidFill>
                  <a:srgbClr val="0462C1"/>
                </a:solidFill>
                <a:latin typeface="Trebuchet MS" panose="020B0603020202020204" pitchFamily="34" charset="0"/>
              </a:rPr>
              <a:t> </a:t>
            </a:r>
            <a:r>
              <a:rPr lang="en-US" sz="1600" dirty="0" smtClean="0">
                <a:solidFill>
                  <a:schemeClr val="accent1">
                    <a:lumMod val="50000"/>
                  </a:schemeClr>
                </a:solidFill>
                <a:latin typeface="Trebuchet MS" panose="020B0603020202020204" pitchFamily="34" charset="0"/>
              </a:rPr>
              <a:t>for </a:t>
            </a:r>
            <a:r>
              <a:rPr lang="en-US" sz="1600" dirty="0" smtClean="0">
                <a:solidFill>
                  <a:schemeClr val="accent1">
                    <a:lumMod val="50000"/>
                  </a:schemeClr>
                </a:solidFill>
                <a:latin typeface="Trebuchet MS" panose="020B0603020202020204" pitchFamily="34" charset="0"/>
              </a:rPr>
              <a:t>Bulgaria.</a:t>
            </a:r>
          </a:p>
          <a:p>
            <a:endParaRPr lang="en-US" sz="1600" dirty="0">
              <a:solidFill>
                <a:schemeClr val="accent1">
                  <a:lumMod val="50000"/>
                </a:schemeClr>
              </a:solidFill>
              <a:latin typeface="Trebuchet MS" panose="020B0603020202020204" pitchFamily="34" charset="0"/>
            </a:endParaRPr>
          </a:p>
          <a:p>
            <a:endParaRPr lang="en-US" dirty="0"/>
          </a:p>
        </p:txBody>
      </p:sp>
      <p:pic>
        <p:nvPicPr>
          <p:cNvPr id="2050" name="Picture 2" descr="Anti-fraud measures image with fewer images and 'Zero tolerance to fraud' phras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62800" y="76200"/>
            <a:ext cx="1742758" cy="1742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7147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Tips and best practices: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330707" y="838200"/>
            <a:ext cx="8813293" cy="7355860"/>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Carefully read the approved application form before</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proceeding to implementation of each</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project activity;</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Read the output and result indicators and think even</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since the beginning what shall be the achievement and how this achievement will be supported by relevant evidence in front of the </a:t>
            </a:r>
            <a:r>
              <a:rPr kumimoji="0" lang="en-US" sz="1600" b="0" i="0" u="none" strike="noStrike" kern="0" cap="none" spc="0" normalizeH="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Programme</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Ensure that each activity is carefully documented from the preparation stage until the end of the implementation </a:t>
            </a:r>
          </a:p>
          <a:p>
            <a:pPr marL="1603375" lvl="2" indent="-285750" algn="just">
              <a:lnSpc>
                <a:spcPct val="120000"/>
              </a:lnSpc>
              <a:spcBef>
                <a:spcPts val="600"/>
              </a:spcBef>
              <a:spcAft>
                <a:spcPts val="600"/>
              </a:spcAft>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 for example: for events, project meetings,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etc</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shall be prepared invitations, agenda, minutes of the meetings / events, pictures,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etc</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t>
            </a:r>
          </a:p>
          <a:p>
            <a:pPr marL="1603375" lvl="2" indent="-285750" algn="just">
              <a:lnSpc>
                <a:spcPct val="120000"/>
              </a:lnSpc>
              <a:spcBef>
                <a:spcPts val="600"/>
              </a:spcBef>
              <a:spcAft>
                <a:spcPts val="600"/>
              </a:spcAft>
            </a:pPr>
            <a:r>
              <a:rPr kumimoji="0" lang="en-US" sz="16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for services</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ask the providers to send you reports regarding the performance of their activities, pictures, other relevant documents;</a:t>
            </a:r>
          </a:p>
          <a:p>
            <a:pPr marL="1603375" lvl="2" indent="-285750" algn="just">
              <a:lnSpc>
                <a:spcPct val="120000"/>
              </a:lnSpc>
              <a:spcBef>
                <a:spcPts val="600"/>
              </a:spcBef>
              <a:spcAft>
                <a:spcPts val="600"/>
              </a:spcAft>
            </a:pPr>
            <a:r>
              <a:rPr lang="en-US" sz="1600" baseline="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for equipment keep track of their distribution within your organization. Take measures to ensure that the purchased equipment is put into operation (not stored in a box and not used, for example)</a:t>
            </a: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6553200" y="252412"/>
            <a:ext cx="2457450" cy="1476375"/>
          </a:xfrm>
          <a:prstGeom prst="rect">
            <a:avLst/>
          </a:prstGeom>
        </p:spPr>
      </p:pic>
    </p:spTree>
    <p:extLst>
      <p:ext uri="{BB962C8B-B14F-4D97-AF65-F5344CB8AC3E}">
        <p14:creationId xmlns:p14="http://schemas.microsoft.com/office/powerpoint/2010/main" val="41689988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Tips and best practices: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330707" y="838200"/>
            <a:ext cx="8813293" cy="7651325"/>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Carefully plan your activities. Strictly</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observe the schedule of the activities and Annex 5 related to the milestones. If delays appear, immediately implement measures for recovery of delays</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For construction public procurement contracts make sure to use the technical documentation submitted together with the approved applications. Differences may be difficult to be done after you already sing the work execution contract;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Appoint a technical responsible for each construction contract and carefully supervise the works and graphic of execution. Ask the construction supervisor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diriginte</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de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santier</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to provide regular reports regarding the progress of the works. </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Inform the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Programme</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regarding any issue delaying the execution of works.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Don’t accept modification of the execution contract, unless necessary and only after you review all procurement rules and provisions of the work execution contract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1603375" lvl="2" indent="-285750" algn="just">
              <a:lnSpc>
                <a:spcPct val="120000"/>
              </a:lnSpc>
              <a:spcBef>
                <a:spcPts val="600"/>
              </a:spcBef>
              <a:spcAft>
                <a:spcPts val="600"/>
              </a:spcAft>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6553200" y="252412"/>
            <a:ext cx="2457450" cy="1476375"/>
          </a:xfrm>
          <a:prstGeom prst="rect">
            <a:avLst/>
          </a:prstGeom>
        </p:spPr>
      </p:pic>
    </p:spTree>
    <p:extLst>
      <p:ext uri="{BB962C8B-B14F-4D97-AF65-F5344CB8AC3E}">
        <p14:creationId xmlns:p14="http://schemas.microsoft.com/office/powerpoint/2010/main" val="9166449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Tips and best practices: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330707" y="838200"/>
            <a:ext cx="8813293" cy="8550033"/>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Don’t forget to include provisions regarding the verifications and test related with the executed works</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For renovation of existing buildings, in the earliest stage, an identification of the possible presence of bats and birds as well as the presence of their shelters and nests will be identified, in line with the legal provisions. The activities will be carried out by certified experts (Register of certified experts for the elaboration of environmental studies - Types of studies: Monitoring of biodiversity "MB”);</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ro-RO" sz="1600" b="0" i="0" u="none" strike="noStrike" kern="0" cap="none" spc="0" normalizeH="0" baseline="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Make</a:t>
            </a:r>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sure </a:t>
            </a:r>
            <a:r>
              <a:rPr kumimoji="0" lang="ro-RO" sz="1600" b="0" i="0" u="none" strike="noStrike" kern="0" cap="none" spc="0" normalizeH="0" baseline="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to</a:t>
            </a:r>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ro-RO" sz="1600" b="0" i="0" u="none" strike="noStrike" kern="0" cap="none" spc="0" normalizeH="0" baseline="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fill</a:t>
            </a:r>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in </a:t>
            </a:r>
            <a:r>
              <a:rPr kumimoji="0" lang="ro-RO" sz="1600" b="0" i="0" u="none" strike="noStrike" kern="0" cap="none" spc="0" normalizeH="0" baseline="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section</a:t>
            </a:r>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1"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Public</a:t>
            </a:r>
            <a:r>
              <a:rPr kumimoji="0" lang="en-US" sz="1600" b="0" i="1"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procurements</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subsection </a:t>
            </a:r>
            <a:r>
              <a:rPr lang="en-US" sz="1600" i="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Beneficial </a:t>
            </a:r>
            <a:r>
              <a:rPr lang="en-US" sz="1600" i="1"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owner(s) of the </a:t>
            </a:r>
            <a:r>
              <a:rPr lang="en-US" sz="1600" i="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contractor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with the name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of the real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beneficiary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of the provider (Law no. 129/2019, art. 4</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Create and complete in the partner report, section </a:t>
            </a:r>
            <a:r>
              <a:rPr lang="en-US" sz="1600" i="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Public procurements, </a:t>
            </a:r>
            <a:r>
              <a:rPr lang="en-US" sz="1600"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only the procurements related to the expenses requested in the respective report; </a:t>
            </a:r>
            <a:endParaRPr kumimoji="0" lang="en-US" sz="1600" b="0" u="sng"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1603375" lvl="2" indent="-285750" algn="just">
              <a:lnSpc>
                <a:spcPct val="120000"/>
              </a:lnSpc>
              <a:spcBef>
                <a:spcPts val="600"/>
              </a:spcBef>
              <a:spcAft>
                <a:spcPts val="600"/>
              </a:spcAft>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6553200" y="252412"/>
            <a:ext cx="2457450" cy="1476375"/>
          </a:xfrm>
          <a:prstGeom prst="rect">
            <a:avLst/>
          </a:prstGeom>
        </p:spPr>
      </p:pic>
    </p:spTree>
    <p:extLst>
      <p:ext uri="{BB962C8B-B14F-4D97-AF65-F5344CB8AC3E}">
        <p14:creationId xmlns:p14="http://schemas.microsoft.com/office/powerpoint/2010/main" val="14597392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Tips and best practices: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330707" y="838200"/>
            <a:ext cx="8813293" cy="6611041"/>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In Partner report – List of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expenditure, partner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will link an expenditure item with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 procurement </a:t>
            </a:r>
            <a:r>
              <a:rPr lang="en-US" sz="1600" u="sng"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only for procurements equal or over 10,000 </a:t>
            </a:r>
            <a:r>
              <a:rPr lang="en-US" sz="1600"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euro.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For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cost items related to a procurement below 10,000 euro, partner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will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create a Procurement in Partner report – Procurements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section and </a:t>
            </a:r>
            <a:r>
              <a:rPr lang="en-US" sz="1600" u="sng"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not link</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the expenditure item from List of Expenditure to the created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procurement;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Always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fill in each section of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partner report</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“Work plan progress”, subsection “Work package” by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describing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progress related to each activity carried out during the reporting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period and in accordance with the Application Form.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o not forget to attach </a:t>
            </a:r>
            <a:r>
              <a:rPr lang="en-US"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the </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supporting documents!</a:t>
            </a: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1603375" lvl="2" indent="-285750" algn="just">
              <a:lnSpc>
                <a:spcPct val="120000"/>
              </a:lnSpc>
              <a:spcBef>
                <a:spcPts val="600"/>
              </a:spcBef>
              <a:spcAft>
                <a:spcPts val="600"/>
              </a:spcAft>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6553200" y="252412"/>
            <a:ext cx="2457450" cy="1476375"/>
          </a:xfrm>
          <a:prstGeom prst="rect">
            <a:avLst/>
          </a:prstGeom>
        </p:spPr>
      </p:pic>
    </p:spTree>
    <p:extLst>
      <p:ext uri="{BB962C8B-B14F-4D97-AF65-F5344CB8AC3E}">
        <p14:creationId xmlns:p14="http://schemas.microsoft.com/office/powerpoint/2010/main" val="7271575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38200" y="2590800"/>
            <a:ext cx="7084060" cy="413575"/>
          </a:xfrm>
          <a:prstGeom prst="rect">
            <a:avLst/>
          </a:prstGeom>
        </p:spPr>
        <p:txBody>
          <a:bodyPr vert="horz" wrap="square" lIns="0" tIns="13335" rIns="0" bIns="0" rtlCol="0">
            <a:spAutoFit/>
          </a:bodyPr>
          <a:lstStyle/>
          <a:p>
            <a:pPr marL="12700" algn="ctr">
              <a:lnSpc>
                <a:spcPct val="100000"/>
              </a:lnSpc>
              <a:spcBef>
                <a:spcPts val="105"/>
              </a:spcBef>
            </a:pPr>
            <a:r>
              <a:rPr lang="en-US" spc="-10" dirty="0" smtClean="0"/>
              <a:t>Thank you for attention!</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Tree>
    <p:extLst>
      <p:ext uri="{BB962C8B-B14F-4D97-AF65-F5344CB8AC3E}">
        <p14:creationId xmlns:p14="http://schemas.microsoft.com/office/powerpoint/2010/main" val="9432532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813684"/>
          </a:xfrm>
          <a:prstGeom prst="rect">
            <a:avLst/>
          </a:prstGeom>
        </p:spPr>
        <p:txBody>
          <a:bodyPr vert="horz" wrap="square" lIns="0" tIns="13335" rIns="0" bIns="0" rtlCol="0">
            <a:spAutoFit/>
          </a:bodyPr>
          <a:lstStyle/>
          <a:p>
            <a:pPr marL="12700">
              <a:lnSpc>
                <a:spcPct val="100000"/>
              </a:lnSpc>
              <a:spcBef>
                <a:spcPts val="105"/>
              </a:spcBef>
            </a:pPr>
            <a:r>
              <a:rPr lang="en-US" dirty="0" smtClean="0"/>
              <a:t>Relevant documents for </a:t>
            </a:r>
            <a:r>
              <a:rPr lang="en-US" dirty="0" err="1" smtClean="0"/>
              <a:t>Interreg</a:t>
            </a:r>
            <a:r>
              <a:rPr lang="en-US" dirty="0" smtClean="0"/>
              <a:t> VI- Ro-Bg </a:t>
            </a:r>
            <a:r>
              <a:rPr lang="en-US" dirty="0" err="1" smtClean="0"/>
              <a:t>Programme</a:t>
            </a:r>
            <a:r>
              <a:rPr lang="en-US" dirty="0" smtClean="0"/>
              <a:t> rules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2" name="TextBox 11"/>
          <p:cNvSpPr txBox="1"/>
          <p:nvPr/>
        </p:nvSpPr>
        <p:spPr>
          <a:xfrm>
            <a:off x="234695" y="1712844"/>
            <a:ext cx="8833105" cy="6032421"/>
          </a:xfrm>
          <a:prstGeom prst="rect">
            <a:avLst/>
          </a:prstGeom>
          <a:noFill/>
        </p:spPr>
        <p:txBody>
          <a:bodyPr wrap="square" rtlCol="0">
            <a:spAutoFit/>
          </a:bodyPr>
          <a:lstStyle/>
          <a:p>
            <a:endParaRPr lang="en-US" sz="1600" dirty="0">
              <a:solidFill>
                <a:schemeClr val="accent1">
                  <a:lumMod val="50000"/>
                </a:schemeClr>
              </a:solidFill>
              <a:latin typeface="Trebuchet MS" panose="020B0603020202020204" pitchFamily="34" charset="0"/>
            </a:endParaRP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Financing contract (subsidy / co-financing);</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Annexes of the financing contracts (Approved Application Form; Milestones for activities</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Project Implementation Manual (PIM);</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Visual Identity Manual;</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Partnership Agreements;</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National Legislation regarding public procurement (for Romanian private partners special competitive procedure applies</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Other EU or national relevant legislation of provisions related with the object of the project’s objectives (regarding eligibility of expenditures, regarding constructions, protection of the environment, equal treatment and non-discrimination, anti-fraud measures, protection of personal information).</a:t>
            </a:r>
          </a:p>
          <a:p>
            <a:pPr marL="285750" indent="-285750">
              <a:buFont typeface="Wingdings" panose="05000000000000000000" pitchFamily="2" charset="2"/>
              <a:buChar char="q"/>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Project Implementation </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2" name="TextBox 11"/>
          <p:cNvSpPr txBox="1"/>
          <p:nvPr/>
        </p:nvSpPr>
        <p:spPr>
          <a:xfrm>
            <a:off x="234695" y="1219200"/>
            <a:ext cx="8756905" cy="1354217"/>
          </a:xfrm>
          <a:prstGeom prst="rect">
            <a:avLst/>
          </a:prstGeom>
          <a:noFill/>
        </p:spPr>
        <p:txBody>
          <a:bodyPr wrap="square" rtlCol="0">
            <a:spAutoFit/>
          </a:bodyPr>
          <a:lstStyle/>
          <a:p>
            <a:endParaRPr lang="en-US" sz="1600" dirty="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graphicFrame>
        <p:nvGraphicFramePr>
          <p:cNvPr id="4" name="Diagram 3"/>
          <p:cNvGraphicFramePr/>
          <p:nvPr>
            <p:extLst>
              <p:ext uri="{D42A27DB-BD31-4B8C-83A1-F6EECF244321}">
                <p14:modId xmlns:p14="http://schemas.microsoft.com/office/powerpoint/2010/main" val="673420214"/>
              </p:ext>
            </p:extLst>
          </p:nvPr>
        </p:nvGraphicFramePr>
        <p:xfrm>
          <a:off x="838200" y="1371600"/>
          <a:ext cx="7391400" cy="46608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1353375312"/>
              </p:ext>
            </p:extLst>
          </p:nvPr>
        </p:nvGraphicFramePr>
        <p:xfrm>
          <a:off x="685800" y="1025652"/>
          <a:ext cx="8229600" cy="54513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2297938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Project Implementation </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2" name="TextBox 11"/>
          <p:cNvSpPr txBox="1"/>
          <p:nvPr/>
        </p:nvSpPr>
        <p:spPr>
          <a:xfrm>
            <a:off x="1225908" y="1652969"/>
            <a:ext cx="2743200" cy="1600438"/>
          </a:xfrm>
          <a:prstGeom prst="rect">
            <a:avLst/>
          </a:prstGeom>
          <a:noFill/>
        </p:spPr>
        <p:txBody>
          <a:bodyPr wrap="square" rtlCol="0">
            <a:spAutoFit/>
          </a:bodyPr>
          <a:lstStyle/>
          <a:p>
            <a:endParaRPr lang="en-US" sz="1600" dirty="0">
              <a:solidFill>
                <a:schemeClr val="accent1">
                  <a:lumMod val="50000"/>
                </a:schemeClr>
              </a:solidFill>
              <a:latin typeface="Trebuchet MS" panose="020B0603020202020204" pitchFamily="34" charset="0"/>
            </a:endParaRPr>
          </a:p>
          <a:p>
            <a:r>
              <a:rPr lang="en-US" sz="1600" dirty="0" smtClean="0">
                <a:solidFill>
                  <a:schemeClr val="accent1">
                    <a:lumMod val="50000"/>
                  </a:schemeClr>
                </a:solidFill>
                <a:latin typeface="Trebuchet MS" panose="020B0603020202020204" pitchFamily="34" charset="0"/>
              </a:rPr>
              <a:t>Project when planning</a:t>
            </a: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8" name="Picture 7"/>
          <p:cNvPicPr>
            <a:picLocks noChangeAspect="1"/>
          </p:cNvPicPr>
          <p:nvPr/>
        </p:nvPicPr>
        <p:blipFill>
          <a:blip r:embed="rId3"/>
          <a:stretch>
            <a:fillRect/>
          </a:stretch>
        </p:blipFill>
        <p:spPr>
          <a:xfrm>
            <a:off x="3999230" y="2590800"/>
            <a:ext cx="3724275" cy="2628900"/>
          </a:xfrm>
          <a:prstGeom prst="rect">
            <a:avLst/>
          </a:prstGeom>
        </p:spPr>
      </p:pic>
      <p:pic>
        <p:nvPicPr>
          <p:cNvPr id="9" name="Picture 8"/>
          <p:cNvPicPr>
            <a:picLocks noChangeAspect="1"/>
          </p:cNvPicPr>
          <p:nvPr/>
        </p:nvPicPr>
        <p:blipFill>
          <a:blip r:embed="rId4"/>
          <a:stretch>
            <a:fillRect/>
          </a:stretch>
        </p:blipFill>
        <p:spPr>
          <a:xfrm>
            <a:off x="990600" y="2209800"/>
            <a:ext cx="3856204" cy="2462213"/>
          </a:xfrm>
          <a:prstGeom prst="rect">
            <a:avLst/>
          </a:prstGeom>
        </p:spPr>
      </p:pic>
      <p:sp>
        <p:nvSpPr>
          <p:cNvPr id="13" name="TextBox 12"/>
          <p:cNvSpPr txBox="1"/>
          <p:nvPr/>
        </p:nvSpPr>
        <p:spPr>
          <a:xfrm>
            <a:off x="5017134" y="1981200"/>
            <a:ext cx="3136266" cy="1600438"/>
          </a:xfrm>
          <a:prstGeom prst="rect">
            <a:avLst/>
          </a:prstGeom>
          <a:noFill/>
        </p:spPr>
        <p:txBody>
          <a:bodyPr wrap="square" rtlCol="0">
            <a:spAutoFit/>
          </a:bodyPr>
          <a:lstStyle/>
          <a:p>
            <a:endParaRPr lang="en-US" sz="1600" dirty="0">
              <a:solidFill>
                <a:schemeClr val="accent1">
                  <a:lumMod val="50000"/>
                </a:schemeClr>
              </a:solidFill>
              <a:latin typeface="Trebuchet MS" panose="020B0603020202020204" pitchFamily="34" charset="0"/>
            </a:endParaRPr>
          </a:p>
          <a:p>
            <a:r>
              <a:rPr lang="en-US" sz="1600" dirty="0" smtClean="0">
                <a:solidFill>
                  <a:schemeClr val="accent1">
                    <a:lumMod val="50000"/>
                  </a:schemeClr>
                </a:solidFill>
                <a:latin typeface="Trebuchet MS" panose="020B0603020202020204" pitchFamily="34" charset="0"/>
              </a:rPr>
              <a:t>Project during implementation </a:t>
            </a: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sp>
        <p:nvSpPr>
          <p:cNvPr id="14" name="TextBox 13"/>
          <p:cNvSpPr txBox="1"/>
          <p:nvPr/>
        </p:nvSpPr>
        <p:spPr>
          <a:xfrm>
            <a:off x="406906" y="5228844"/>
            <a:ext cx="5308094" cy="2831544"/>
          </a:xfrm>
          <a:prstGeom prst="rect">
            <a:avLst/>
          </a:prstGeom>
          <a:noFill/>
        </p:spPr>
        <p:txBody>
          <a:bodyPr wrap="square" rtlCol="0">
            <a:spAutoFit/>
          </a:bodyPr>
          <a:lstStyle/>
          <a:p>
            <a:r>
              <a:rPr lang="en-US" sz="1600" dirty="0" smtClean="0">
                <a:solidFill>
                  <a:schemeClr val="accent1">
                    <a:lumMod val="50000"/>
                  </a:schemeClr>
                </a:solidFill>
                <a:latin typeface="Trebuchet MS" panose="020B0603020202020204" pitchFamily="34" charset="0"/>
              </a:rPr>
              <a:t>Encourage:</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Team meetings (kick-off and intermediary),</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Clear and constant exchange of information,</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Commitment towards reporting,</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Joint Steering Committee meetings and decisions.</a:t>
            </a: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spTree>
    <p:extLst>
      <p:ext uri="{BB962C8B-B14F-4D97-AF65-F5344CB8AC3E}">
        <p14:creationId xmlns:p14="http://schemas.microsoft.com/office/powerpoint/2010/main" val="196590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Schedule of the activities: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34694" y="1524000"/>
            <a:ext cx="3880106" cy="6647974"/>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Observe the start date.</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Starting the activities earlier than plan is possible, if the intervention logic is not affected, without notification of the project.</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Any delay shall be followed by corrective measures for recovery of the delays</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Failure to start the activities may result in major risks for project general delays, failure of meeting the targets and </a:t>
            </a:r>
            <a:r>
              <a:rPr lang="en-US" sz="1600" dirty="0" err="1" smtClean="0">
                <a:solidFill>
                  <a:schemeClr val="accent1">
                    <a:lumMod val="50000"/>
                  </a:schemeClr>
                </a:solidFill>
                <a:latin typeface="Trebuchet MS" panose="020B0603020202020204" pitchFamily="34" charset="0"/>
              </a:rPr>
              <a:t>decommitment</a:t>
            </a:r>
            <a:r>
              <a:rPr lang="en-US" sz="1600" dirty="0" smtClean="0">
                <a:solidFill>
                  <a:schemeClr val="accent1">
                    <a:lumMod val="50000"/>
                  </a:schemeClr>
                </a:solidFill>
                <a:latin typeface="Trebuchet MS" panose="020B0603020202020204" pitchFamily="34" charset="0"/>
              </a:rPr>
              <a:t> of the budget or financial correction</a:t>
            </a: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4" name="Picture 3"/>
          <p:cNvPicPr>
            <a:picLocks noChangeAspect="1"/>
          </p:cNvPicPr>
          <p:nvPr/>
        </p:nvPicPr>
        <p:blipFill>
          <a:blip r:embed="rId3"/>
          <a:stretch>
            <a:fillRect/>
          </a:stretch>
        </p:blipFill>
        <p:spPr>
          <a:xfrm>
            <a:off x="4120701" y="4038600"/>
            <a:ext cx="4831858" cy="2133600"/>
          </a:xfrm>
          <a:prstGeom prst="rect">
            <a:avLst/>
          </a:prstGeom>
        </p:spPr>
      </p:pic>
      <p:pic>
        <p:nvPicPr>
          <p:cNvPr id="5" name="Picture 4"/>
          <p:cNvPicPr>
            <a:picLocks noChangeAspect="1"/>
          </p:cNvPicPr>
          <p:nvPr/>
        </p:nvPicPr>
        <p:blipFill>
          <a:blip r:embed="rId4"/>
          <a:stretch>
            <a:fillRect/>
          </a:stretch>
        </p:blipFill>
        <p:spPr>
          <a:xfrm>
            <a:off x="4114800" y="1676400"/>
            <a:ext cx="4892428" cy="1665131"/>
          </a:xfrm>
          <a:prstGeom prst="rect">
            <a:avLst/>
          </a:prstGeom>
        </p:spPr>
      </p:pic>
    </p:spTree>
    <p:extLst>
      <p:ext uri="{BB962C8B-B14F-4D97-AF65-F5344CB8AC3E}">
        <p14:creationId xmlns:p14="http://schemas.microsoft.com/office/powerpoint/2010/main" val="17731201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Milestones: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325415" y="1793191"/>
            <a:ext cx="3276600" cy="4801314"/>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Related with both activities and indicators,</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Mandatory to be observed,</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If not observed, </a:t>
            </a:r>
            <a:r>
              <a:rPr lang="en-US" sz="1600" dirty="0" err="1" smtClean="0">
                <a:solidFill>
                  <a:schemeClr val="accent1">
                    <a:lumMod val="50000"/>
                  </a:schemeClr>
                </a:solidFill>
                <a:latin typeface="Trebuchet MS" panose="020B0603020202020204" pitchFamily="34" charset="0"/>
              </a:rPr>
              <a:t>Programme</a:t>
            </a:r>
            <a:r>
              <a:rPr lang="en-US" sz="1600" dirty="0" smtClean="0">
                <a:solidFill>
                  <a:schemeClr val="accent1">
                    <a:lumMod val="50000"/>
                  </a:schemeClr>
                </a:solidFill>
                <a:latin typeface="Trebuchet MS" panose="020B0603020202020204" pitchFamily="34" charset="0"/>
              </a:rPr>
              <a:t> will set corrective measures,</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If the corrective measures are not implemented risk for </a:t>
            </a:r>
            <a:r>
              <a:rPr lang="en-US" sz="1600" dirty="0" err="1" smtClean="0">
                <a:solidFill>
                  <a:schemeClr val="accent1">
                    <a:lumMod val="50000"/>
                  </a:schemeClr>
                </a:solidFill>
                <a:latin typeface="Trebuchet MS" panose="020B0603020202020204" pitchFamily="34" charset="0"/>
              </a:rPr>
              <a:t>decommitment</a:t>
            </a:r>
            <a:r>
              <a:rPr lang="en-US" sz="1600" dirty="0" smtClean="0">
                <a:solidFill>
                  <a:schemeClr val="accent1">
                    <a:lumMod val="50000"/>
                  </a:schemeClr>
                </a:solidFill>
                <a:latin typeface="Trebuchet MS" panose="020B0603020202020204" pitchFamily="34" charset="0"/>
              </a:rPr>
              <a:t> of the budget.</a:t>
            </a: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3"/>
          <a:stretch>
            <a:fillRect/>
          </a:stretch>
        </p:blipFill>
        <p:spPr>
          <a:xfrm>
            <a:off x="4053922" y="533400"/>
            <a:ext cx="4967904" cy="2376488"/>
          </a:xfrm>
          <a:prstGeom prst="rect">
            <a:avLst/>
          </a:prstGeom>
        </p:spPr>
      </p:pic>
      <p:pic>
        <p:nvPicPr>
          <p:cNvPr id="6" name="Picture 5"/>
          <p:cNvPicPr>
            <a:picLocks noChangeAspect="1"/>
          </p:cNvPicPr>
          <p:nvPr/>
        </p:nvPicPr>
        <p:blipFill>
          <a:blip r:embed="rId4"/>
          <a:stretch>
            <a:fillRect/>
          </a:stretch>
        </p:blipFill>
        <p:spPr>
          <a:xfrm>
            <a:off x="4114800" y="2909888"/>
            <a:ext cx="4916170" cy="3699857"/>
          </a:xfrm>
          <a:prstGeom prst="rect">
            <a:avLst/>
          </a:prstGeom>
        </p:spPr>
      </p:pic>
    </p:spTree>
    <p:extLst>
      <p:ext uri="{BB962C8B-B14F-4D97-AF65-F5344CB8AC3E}">
        <p14:creationId xmlns:p14="http://schemas.microsoft.com/office/powerpoint/2010/main" val="31143638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err="1" smtClean="0"/>
              <a:t>Decommitment</a:t>
            </a:r>
            <a:r>
              <a:rPr lang="en-US" dirty="0" smtClean="0"/>
              <a:t>:</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50293" y="1436179"/>
            <a:ext cx="3200400" cy="6278642"/>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Financial targets are reached for mid implementation period for each partner,</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Targets are set in the subsidy contract and cannot be modified,</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Expenditure shall be realized and requested for NC verification until the mid implementation,</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Shall be included in a partner report,</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In half of the implementation falls within of a 4 months reporting period, the partners in risk may submit reports before the deadline. JS will create an exceptional project reporting deadline.</a:t>
            </a: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4" name="Picture 3"/>
          <p:cNvPicPr>
            <a:picLocks noChangeAspect="1"/>
          </p:cNvPicPr>
          <p:nvPr/>
        </p:nvPicPr>
        <p:blipFill>
          <a:blip r:embed="rId3"/>
          <a:stretch>
            <a:fillRect/>
          </a:stretch>
        </p:blipFill>
        <p:spPr>
          <a:xfrm>
            <a:off x="3150107" y="2057400"/>
            <a:ext cx="6077753" cy="3230309"/>
          </a:xfrm>
          <a:prstGeom prst="rect">
            <a:avLst/>
          </a:prstGeom>
        </p:spPr>
      </p:pic>
    </p:spTree>
    <p:extLst>
      <p:ext uri="{BB962C8B-B14F-4D97-AF65-F5344CB8AC3E}">
        <p14:creationId xmlns:p14="http://schemas.microsoft.com/office/powerpoint/2010/main" val="2688041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62127" y="1226343"/>
            <a:ext cx="8813293" cy="4770537"/>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Not recommended, but sometimes necessary;</a:t>
            </a: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r>
              <a:rPr lang="en-US" sz="1600" u="sng" dirty="0" smtClean="0">
                <a:solidFill>
                  <a:schemeClr val="accent1">
                    <a:lumMod val="50000"/>
                  </a:schemeClr>
                </a:solidFill>
                <a:latin typeface="Trebuchet MS" panose="020B0603020202020204" pitchFamily="34" charset="0"/>
              </a:rPr>
              <a:t>Flexibility</a:t>
            </a:r>
            <a:r>
              <a:rPr lang="en-US" sz="1600" dirty="0" smtClean="0">
                <a:solidFill>
                  <a:schemeClr val="accent1">
                    <a:lumMod val="50000"/>
                  </a:schemeClr>
                </a:solidFill>
                <a:latin typeface="Trebuchet MS" panose="020B0603020202020204" pitchFamily="34" charset="0"/>
              </a:rPr>
              <a:t> for budget modifications, only applied to real costs</a:t>
            </a:r>
            <a:r>
              <a:rPr lang="ro-RO" sz="1600" dirty="0" smtClean="0">
                <a:solidFill>
                  <a:schemeClr val="accent1">
                    <a:lumMod val="50000"/>
                  </a:schemeClr>
                </a:solidFill>
                <a:latin typeface="Trebuchet MS" panose="020B0603020202020204" pitchFamily="34" charset="0"/>
              </a:rPr>
              <a:t>:</a:t>
            </a:r>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a:solidFill>
                <a:schemeClr val="accent1">
                  <a:lumMod val="50000"/>
                </a:schemeClr>
              </a:solidFill>
              <a:latin typeface="Trebuchet MS" panose="020B0603020202020204" pitchFamily="34" charset="0"/>
            </a:endParaRPr>
          </a:p>
          <a:p>
            <a:pPr algn="just"/>
            <a:r>
              <a:rPr lang="en-US" sz="1600" dirty="0">
                <a:solidFill>
                  <a:schemeClr val="accent1">
                    <a:lumMod val="50000"/>
                  </a:schemeClr>
                </a:solidFill>
                <a:latin typeface="Trebuchet MS" panose="020B0603020202020204" pitchFamily="34" charset="0"/>
              </a:rPr>
              <a:t>	</a:t>
            </a:r>
            <a:endParaRPr lang="en-US" sz="1600" dirty="0" smtClean="0">
              <a:solidFill>
                <a:schemeClr val="accent1">
                  <a:lumMod val="50000"/>
                </a:schemeClr>
              </a:solidFill>
              <a:latin typeface="Trebuchet MS" panose="020B0603020202020204" pitchFamily="34" charset="0"/>
            </a:endParaRPr>
          </a:p>
          <a:p>
            <a:pPr marL="971550" indent="-285750" algn="just">
              <a:buFont typeface="Wingdings" panose="05000000000000000000" pitchFamily="2" charset="2"/>
              <a:buChar char="Ø"/>
            </a:pPr>
            <a:r>
              <a:rPr lang="en-US" sz="1600" dirty="0" smtClean="0">
                <a:solidFill>
                  <a:schemeClr val="accent1">
                    <a:lumMod val="50000"/>
                  </a:schemeClr>
                </a:solidFill>
                <a:latin typeface="Trebuchet MS" panose="020B0603020202020204" pitchFamily="34" charset="0"/>
              </a:rPr>
              <a:t>Allows budget reallocation up to 10% of the total partner budget in the latest approved version.</a:t>
            </a:r>
            <a:endParaRPr lang="ro-RO" sz="1600" dirty="0" smtClean="0">
              <a:solidFill>
                <a:schemeClr val="accent1">
                  <a:lumMod val="50000"/>
                </a:schemeClr>
              </a:solidFill>
              <a:latin typeface="Trebuchet MS" panose="020B0603020202020204" pitchFamily="34" charset="0"/>
            </a:endParaRPr>
          </a:p>
          <a:p>
            <a:pPr marL="685800" algn="just"/>
            <a:endParaRPr lang="ro-RO" sz="1600" dirty="0" smtClean="0">
              <a:solidFill>
                <a:schemeClr val="accent1">
                  <a:lumMod val="50000"/>
                </a:schemeClr>
              </a:solidFill>
              <a:latin typeface="Trebuchet MS" panose="020B0603020202020204" pitchFamily="34" charset="0"/>
            </a:endParaRPr>
          </a:p>
          <a:p>
            <a:pPr marL="971550" indent="-285750" algn="just">
              <a:buFont typeface="Wingdings" panose="05000000000000000000" pitchFamily="2" charset="2"/>
              <a:buChar char="Ø"/>
            </a:pPr>
            <a:r>
              <a:rPr lang="ro-RO" sz="1600" dirty="0" err="1" smtClean="0">
                <a:solidFill>
                  <a:schemeClr val="accent1">
                    <a:lumMod val="50000"/>
                  </a:schemeClr>
                </a:solidFill>
                <a:latin typeface="Trebuchet MS" panose="020B0603020202020204" pitchFamily="34" charset="0"/>
              </a:rPr>
              <a:t>Applyes</a:t>
            </a:r>
            <a:r>
              <a:rPr lang="ro-RO" sz="1600" dirty="0" smtClean="0">
                <a:solidFill>
                  <a:schemeClr val="accent1">
                    <a:lumMod val="50000"/>
                  </a:schemeClr>
                </a:solidFill>
                <a:latin typeface="Trebuchet MS" panose="020B0603020202020204" pitchFamily="34" charset="0"/>
              </a:rPr>
              <a:t> </a:t>
            </a:r>
            <a:r>
              <a:rPr lang="ro-RO" sz="1600" dirty="0" err="1" smtClean="0">
                <a:solidFill>
                  <a:schemeClr val="accent1">
                    <a:lumMod val="50000"/>
                  </a:schemeClr>
                </a:solidFill>
                <a:latin typeface="Trebuchet MS" panose="020B0603020202020204" pitchFamily="34" charset="0"/>
              </a:rPr>
              <a:t>betwen</a:t>
            </a:r>
            <a:r>
              <a:rPr lang="ro-RO" sz="1600" dirty="0" smtClean="0">
                <a:solidFill>
                  <a:schemeClr val="accent1">
                    <a:lumMod val="50000"/>
                  </a:schemeClr>
                </a:solidFill>
                <a:latin typeface="Trebuchet MS" panose="020B0603020202020204" pitchFamily="34" charset="0"/>
              </a:rPr>
              <a:t> cost </a:t>
            </a:r>
            <a:r>
              <a:rPr lang="ro-RO" sz="1600" dirty="0" err="1" smtClean="0">
                <a:solidFill>
                  <a:schemeClr val="accent1">
                    <a:lumMod val="50000"/>
                  </a:schemeClr>
                </a:solidFill>
                <a:latin typeface="Trebuchet MS" panose="020B0603020202020204" pitchFamily="34" charset="0"/>
              </a:rPr>
              <a:t>categories</a:t>
            </a:r>
            <a:r>
              <a:rPr lang="ro-RO" sz="1600" dirty="0" smtClean="0">
                <a:solidFill>
                  <a:schemeClr val="accent1">
                    <a:lumMod val="50000"/>
                  </a:schemeClr>
                </a:solidFill>
                <a:latin typeface="Trebuchet MS" panose="020B0603020202020204" pitchFamily="34" charset="0"/>
              </a:rPr>
              <a:t> </a:t>
            </a:r>
            <a:r>
              <a:rPr lang="en-US" sz="1600" dirty="0" smtClean="0">
                <a:solidFill>
                  <a:schemeClr val="accent1">
                    <a:lumMod val="50000"/>
                  </a:schemeClr>
                </a:solidFill>
                <a:latin typeface="Trebuchet MS" panose="020B0603020202020204" pitchFamily="34" charset="0"/>
              </a:rPr>
              <a:t>within a partner’s budget.</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Restrictions:</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Cannot change project outputs, deliverables, or the nature/use of planned investment items.</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Unplanned costs are eligible only in exceptional cases with </a:t>
            </a:r>
            <a:r>
              <a:rPr lang="en-US" sz="1600" dirty="0" err="1" smtClean="0">
                <a:solidFill>
                  <a:schemeClr val="accent1">
                    <a:lumMod val="50000"/>
                  </a:schemeClr>
                </a:solidFill>
                <a:latin typeface="Trebuchet MS" panose="020B0603020202020204" pitchFamily="34" charset="0"/>
              </a:rPr>
              <a:t>Programme</a:t>
            </a:r>
            <a:r>
              <a:rPr lang="en-US" sz="1600" dirty="0" smtClean="0">
                <a:solidFill>
                  <a:schemeClr val="accent1">
                    <a:lumMod val="50000"/>
                  </a:schemeClr>
                </a:solidFill>
                <a:latin typeface="Trebuchet MS" panose="020B0603020202020204" pitchFamily="34" charset="0"/>
              </a:rPr>
              <a:t> approval.</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Partner flat rates are fixed and cannot be altered.</a:t>
            </a:r>
          </a:p>
          <a:p>
            <a:pPr algn="just"/>
            <a:endParaRPr lang="en-US" sz="1600" dirty="0" smtClean="0">
              <a:solidFill>
                <a:schemeClr val="accent1">
                  <a:lumMod val="50000"/>
                </a:schemeClr>
              </a:solidFill>
              <a:latin typeface="Trebuchet MS" panose="020B0603020202020204" pitchFamily="34" charset="0"/>
            </a:endParaRPr>
          </a:p>
        </p:txBody>
      </p:sp>
      <p:pic>
        <p:nvPicPr>
          <p:cNvPr id="4" name="Picture 3"/>
          <p:cNvPicPr>
            <a:picLocks noChangeAspect="1"/>
          </p:cNvPicPr>
          <p:nvPr/>
        </p:nvPicPr>
        <p:blipFill>
          <a:blip r:embed="rId3"/>
          <a:stretch>
            <a:fillRect/>
          </a:stretch>
        </p:blipFill>
        <p:spPr>
          <a:xfrm>
            <a:off x="6478603" y="114081"/>
            <a:ext cx="2627297" cy="2650292"/>
          </a:xfrm>
          <a:prstGeom prst="rect">
            <a:avLst/>
          </a:prstGeom>
        </p:spPr>
      </p:pic>
    </p:spTree>
    <p:extLst>
      <p:ext uri="{BB962C8B-B14F-4D97-AF65-F5344CB8AC3E}">
        <p14:creationId xmlns:p14="http://schemas.microsoft.com/office/powerpoint/2010/main" val="15707100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62127" y="1226343"/>
            <a:ext cx="8813293" cy="7017306"/>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r>
              <a:rPr lang="en-US" sz="1600" b="1" dirty="0" smtClean="0">
                <a:solidFill>
                  <a:schemeClr val="accent1">
                    <a:lumMod val="50000"/>
                  </a:schemeClr>
                </a:solidFill>
                <a:latin typeface="Trebuchet MS" panose="020B0603020202020204" pitchFamily="34" charset="0"/>
              </a:rPr>
              <a:t>Limitations:</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Flexibility rule applies only once during the project implementation.</a:t>
            </a:r>
          </a:p>
          <a:p>
            <a:pPr algn="just"/>
            <a:endParaRPr lang="en-US" sz="1600" dirty="0" smtClean="0">
              <a:solidFill>
                <a:schemeClr val="accent1">
                  <a:lumMod val="50000"/>
                </a:schemeClr>
              </a:solidFill>
              <a:latin typeface="Trebuchet MS" panose="020B0603020202020204" pitchFamily="34" charset="0"/>
            </a:endParaRPr>
          </a:p>
          <a:p>
            <a:pPr algn="just"/>
            <a:r>
              <a:rPr lang="en-US" sz="1600" b="1" dirty="0" smtClean="0">
                <a:solidFill>
                  <a:schemeClr val="accent1">
                    <a:lumMod val="50000"/>
                  </a:schemeClr>
                </a:solidFill>
                <a:latin typeface="Trebuchet MS" panose="020B0603020202020204" pitchFamily="34" charset="0"/>
              </a:rPr>
              <a:t>Procedure:</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Written notification to the </a:t>
            </a:r>
            <a:r>
              <a:rPr lang="en-US" sz="1600" dirty="0" err="1" smtClean="0">
                <a:solidFill>
                  <a:schemeClr val="accent1">
                    <a:lumMod val="50000"/>
                  </a:schemeClr>
                </a:solidFill>
                <a:latin typeface="Trebuchet MS" panose="020B0603020202020204" pitchFamily="34" charset="0"/>
              </a:rPr>
              <a:t>Programme</a:t>
            </a:r>
            <a:r>
              <a:rPr lang="en-US" sz="1600" dirty="0" smtClean="0">
                <a:solidFill>
                  <a:schemeClr val="accent1">
                    <a:lumMod val="50000"/>
                  </a:schemeClr>
                </a:solidFill>
                <a:latin typeface="Trebuchet MS" panose="020B0603020202020204" pitchFamily="34" charset="0"/>
              </a:rPr>
              <a:t> required by the Lead Partner (LP).</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LP submits a signed request and uploads it to the “Shared folder.”</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Joint Secretariat (JS) reviews and may request further clarifications.</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JS provides an opinion unless a formal addendum to the subsidy contract is needed.</a:t>
            </a: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5. Additional Notes:</a:t>
            </a:r>
          </a:p>
          <a:p>
            <a:pPr algn="just"/>
            <a:endParaRPr lang="en-US" sz="1600" dirty="0" smtClean="0">
              <a:solidFill>
                <a:schemeClr val="accent1">
                  <a:lumMod val="50000"/>
                </a:schemeClr>
              </a:solidFill>
              <a:latin typeface="Trebuchet MS" panose="020B0603020202020204" pitchFamily="34" charset="0"/>
            </a:endParaRPr>
          </a:p>
          <a:p>
            <a:pPr algn="just"/>
            <a:r>
              <a:rPr lang="en-US" sz="1600" dirty="0" smtClean="0">
                <a:solidFill>
                  <a:schemeClr val="accent1">
                    <a:lumMod val="50000"/>
                  </a:schemeClr>
                </a:solidFill>
                <a:latin typeface="Trebuchet MS" panose="020B0603020202020204" pitchFamily="34" charset="0"/>
              </a:rPr>
              <a:t>Variations in unit costs </a:t>
            </a:r>
            <a:r>
              <a:rPr lang="en-US" sz="1600" b="1" u="sng" dirty="0" smtClean="0">
                <a:solidFill>
                  <a:schemeClr val="accent1">
                    <a:lumMod val="50000"/>
                  </a:schemeClr>
                </a:solidFill>
                <a:latin typeface="Trebuchet MS" panose="020B0603020202020204" pitchFamily="34" charset="0"/>
              </a:rPr>
              <a:t>within</a:t>
            </a:r>
            <a:r>
              <a:rPr lang="en-US" sz="1600" dirty="0" smtClean="0">
                <a:solidFill>
                  <a:schemeClr val="accent1">
                    <a:lumMod val="50000"/>
                  </a:schemeClr>
                </a:solidFill>
                <a:latin typeface="Trebuchet MS" panose="020B0603020202020204" pitchFamily="34" charset="0"/>
              </a:rPr>
              <a:t> a cost category are allowed without notification if number of units and description remain unchanged and total category budget is not exceeded.</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4" name="Picture 3"/>
          <p:cNvPicPr>
            <a:picLocks noChangeAspect="1"/>
          </p:cNvPicPr>
          <p:nvPr/>
        </p:nvPicPr>
        <p:blipFill>
          <a:blip r:embed="rId3"/>
          <a:stretch>
            <a:fillRect/>
          </a:stretch>
        </p:blipFill>
        <p:spPr>
          <a:xfrm>
            <a:off x="6705600" y="130893"/>
            <a:ext cx="2253497" cy="2190900"/>
          </a:xfrm>
          <a:prstGeom prst="rect">
            <a:avLst/>
          </a:prstGeom>
        </p:spPr>
      </p:pic>
    </p:spTree>
    <p:extLst>
      <p:ext uri="{BB962C8B-B14F-4D97-AF65-F5344CB8AC3E}">
        <p14:creationId xmlns:p14="http://schemas.microsoft.com/office/powerpoint/2010/main" val="22124928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1888</TotalTime>
  <Words>1784</Words>
  <Application>Microsoft Office PowerPoint</Application>
  <PresentationFormat>On-screen Show (4:3)</PresentationFormat>
  <Paragraphs>269</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Calibri</vt:lpstr>
      <vt:lpstr>Symbol</vt:lpstr>
      <vt:lpstr>Times New Roman</vt:lpstr>
      <vt:lpstr>Trebuchet MS</vt:lpstr>
      <vt:lpstr>Wingdings</vt:lpstr>
      <vt:lpstr>Office Theme</vt:lpstr>
      <vt:lpstr>PowerPoint Presentation</vt:lpstr>
      <vt:lpstr>Relevant documents for Interreg VI- Ro-Bg Programme rules</vt:lpstr>
      <vt:lpstr>Project Implementation </vt:lpstr>
      <vt:lpstr>Project Implementation </vt:lpstr>
      <vt:lpstr>Schedule of the activities:</vt:lpstr>
      <vt:lpstr>Milestones:</vt:lpstr>
      <vt:lpstr>Decommitment:</vt:lpstr>
      <vt:lpstr>Contract modifications:</vt:lpstr>
      <vt:lpstr>Contract modifications:</vt:lpstr>
      <vt:lpstr>Contract modifications:</vt:lpstr>
      <vt:lpstr>Contract modifications:</vt:lpstr>
      <vt:lpstr>Contract modifications:</vt:lpstr>
      <vt:lpstr>Anti fraud policy:</vt:lpstr>
      <vt:lpstr>Anti fraud policy:</vt:lpstr>
      <vt:lpstr>Tips and best practices:</vt:lpstr>
      <vt:lpstr>Tips and best practices:</vt:lpstr>
      <vt:lpstr>Tips and best practices:</vt:lpstr>
      <vt:lpstr>Tips and best practices:</vt:lpstr>
      <vt:lpstr>Thank you for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Cristian RADU</cp:lastModifiedBy>
  <cp:revision>85</cp:revision>
  <dcterms:created xsi:type="dcterms:W3CDTF">2024-10-25T08:00:13Z</dcterms:created>
  <dcterms:modified xsi:type="dcterms:W3CDTF">2025-11-21T12:02:35Z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2023-05-22T00:00:00Z</vt:filetime>
  </property>
  <property fmtid="{D5CDD505-2E9C-101B-9397-08002B2CF9AE}" pid="3" name="Creator">
    <vt:lpwstr>Microsoft® PowerPoint® 2013</vt:lpwstr>
  </property>
  <property fmtid="{D5CDD505-2E9C-101B-9397-08002B2CF9AE}" pid="4" name="LastSaved">
    <vt:filetime>2024-10-25T00:00:00Z</vt:filetime>
  </property>
  <property fmtid="{D5CDD505-2E9C-101B-9397-08002B2CF9AE}" pid="5" name="Producer">
    <vt:lpwstr>Microsoft® PowerPoint® 2013</vt:lpwstr>
  </property>
</Properties>
</file>